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4" r:id="rId9"/>
    <p:sldId id="265" r:id="rId10"/>
    <p:sldId id="266" r:id="rId11"/>
    <p:sldId id="267" r:id="rId12"/>
    <p:sldId id="263"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F18D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60F1B7B-89FF-4750-AFD8-098FFECFEDE7}" v="7" dt="2021-12-25T11:15:13.578"/>
    <p1510:client id="{639C6E42-C7F9-41B8-987E-4324FE9ECCDE}" v="49" dt="2021-12-25T14:23:11.665"/>
    <p1510:client id="{98127D44-AAE3-4F8A-9F27-6E45C47B1820}" v="309" dt="2021-12-25T04:11:00.688"/>
    <p1510:client id="{FD4ECA70-F3C9-497B-9C89-AE27D99B1B1C}" v="22" dt="2021-12-25T14:04:20.9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401833E-4899-4FEF-8067-90CD330FBAD6}" type="doc">
      <dgm:prSet loTypeId="urn:microsoft.com/office/officeart/2016/7/layout/LinearBlockProcessNumbered" loCatId="process" qsTypeId="urn:microsoft.com/office/officeart/2005/8/quickstyle/simple1" qsCatId="simple" csTypeId="urn:microsoft.com/office/officeart/2005/8/colors/colorful5" csCatId="colorful"/>
      <dgm:spPr/>
      <dgm:t>
        <a:bodyPr/>
        <a:lstStyle/>
        <a:p>
          <a:endParaRPr lang="en-US"/>
        </a:p>
      </dgm:t>
    </dgm:pt>
    <dgm:pt modelId="{7C6B2783-7B00-4055-82D1-A6E6EC38B3A5}">
      <dgm:prSet/>
      <dgm:spPr/>
      <dgm:t>
        <a:bodyPr/>
        <a:lstStyle/>
        <a:p>
          <a:r>
            <a:rPr lang="en-US"/>
            <a:t>Importing all the libraries and modules required</a:t>
          </a:r>
        </a:p>
      </dgm:t>
    </dgm:pt>
    <dgm:pt modelId="{9DAC9313-FF07-452E-A119-320C0E7D9A83}" type="parTrans" cxnId="{04BD6A6B-63B4-4CF5-B890-5636771CCDDA}">
      <dgm:prSet/>
      <dgm:spPr/>
      <dgm:t>
        <a:bodyPr/>
        <a:lstStyle/>
        <a:p>
          <a:endParaRPr lang="en-US"/>
        </a:p>
      </dgm:t>
    </dgm:pt>
    <dgm:pt modelId="{C0D82EB7-A165-4FA0-A1DF-25982F0E5A02}" type="sibTrans" cxnId="{04BD6A6B-63B4-4CF5-B890-5636771CCDDA}">
      <dgm:prSet phldrT="01" phldr="0"/>
      <dgm:spPr/>
      <dgm:t>
        <a:bodyPr/>
        <a:lstStyle/>
        <a:p>
          <a:r>
            <a:rPr lang="en-US"/>
            <a:t>01</a:t>
          </a:r>
        </a:p>
      </dgm:t>
    </dgm:pt>
    <dgm:pt modelId="{94E55754-9B34-4EFA-B8CC-C8B23538525F}">
      <dgm:prSet/>
      <dgm:spPr/>
      <dgm:t>
        <a:bodyPr/>
        <a:lstStyle/>
        <a:p>
          <a:r>
            <a:rPr lang="en-US"/>
            <a:t>Putting forward a while loop which takes the argument of the time, the user wants to set the alarm on and automatically breaks when the time is up, with sound</a:t>
          </a:r>
        </a:p>
      </dgm:t>
    </dgm:pt>
    <dgm:pt modelId="{9038D322-808E-46E1-AA81-B869BDD57CD1}" type="parTrans" cxnId="{DA5BA148-4121-4BCE-B3FA-36444E7F4C44}">
      <dgm:prSet/>
      <dgm:spPr/>
      <dgm:t>
        <a:bodyPr/>
        <a:lstStyle/>
        <a:p>
          <a:endParaRPr lang="en-US"/>
        </a:p>
      </dgm:t>
    </dgm:pt>
    <dgm:pt modelId="{254A9022-4CE9-49DD-B8C9-FBE90106C682}" type="sibTrans" cxnId="{DA5BA148-4121-4BCE-B3FA-36444E7F4C44}">
      <dgm:prSet phldrT="02" phldr="0"/>
      <dgm:spPr/>
      <dgm:t>
        <a:bodyPr/>
        <a:lstStyle/>
        <a:p>
          <a:r>
            <a:rPr lang="en-US"/>
            <a:t>02</a:t>
          </a:r>
        </a:p>
      </dgm:t>
    </dgm:pt>
    <dgm:pt modelId="{37CAA52B-E068-4798-91E7-C22F4DB26175}">
      <dgm:prSet/>
      <dgm:spPr/>
      <dgm:t>
        <a:bodyPr/>
        <a:lstStyle/>
        <a:p>
          <a:r>
            <a:rPr lang="en-US"/>
            <a:t>Create a display window for user input.</a:t>
          </a:r>
        </a:p>
      </dgm:t>
    </dgm:pt>
    <dgm:pt modelId="{F0155D54-5551-467F-B4FA-9EC7F12D173F}" type="parTrans" cxnId="{27C8B145-9547-487A-83D5-28077085BE12}">
      <dgm:prSet/>
      <dgm:spPr/>
      <dgm:t>
        <a:bodyPr/>
        <a:lstStyle/>
        <a:p>
          <a:endParaRPr lang="en-US"/>
        </a:p>
      </dgm:t>
    </dgm:pt>
    <dgm:pt modelId="{FF711CCA-F8C2-489F-8780-1261C0135B63}" type="sibTrans" cxnId="{27C8B145-9547-487A-83D5-28077085BE12}">
      <dgm:prSet phldrT="03" phldr="0"/>
      <dgm:spPr/>
      <dgm:t>
        <a:bodyPr/>
        <a:lstStyle/>
        <a:p>
          <a:r>
            <a:rPr lang="en-US"/>
            <a:t>03</a:t>
          </a:r>
        </a:p>
      </dgm:t>
    </dgm:pt>
    <dgm:pt modelId="{DD857748-A860-45F1-A8C8-033EAA653C54}" type="pres">
      <dgm:prSet presAssocID="{F401833E-4899-4FEF-8067-90CD330FBAD6}" presName="Name0" presStyleCnt="0">
        <dgm:presLayoutVars>
          <dgm:animLvl val="lvl"/>
          <dgm:resizeHandles val="exact"/>
        </dgm:presLayoutVars>
      </dgm:prSet>
      <dgm:spPr/>
    </dgm:pt>
    <dgm:pt modelId="{57748BE3-CB4F-4237-9BDD-F360D5050BB6}" type="pres">
      <dgm:prSet presAssocID="{7C6B2783-7B00-4055-82D1-A6E6EC38B3A5}" presName="compositeNode" presStyleCnt="0">
        <dgm:presLayoutVars>
          <dgm:bulletEnabled val="1"/>
        </dgm:presLayoutVars>
      </dgm:prSet>
      <dgm:spPr/>
    </dgm:pt>
    <dgm:pt modelId="{9D3D576A-254E-43AB-9A48-DBD098DE7A26}" type="pres">
      <dgm:prSet presAssocID="{7C6B2783-7B00-4055-82D1-A6E6EC38B3A5}" presName="bgRect" presStyleLbl="alignNode1" presStyleIdx="0" presStyleCnt="3"/>
      <dgm:spPr/>
    </dgm:pt>
    <dgm:pt modelId="{8216EFD1-439D-43C3-B91C-8F6CCB67E7DF}" type="pres">
      <dgm:prSet presAssocID="{C0D82EB7-A165-4FA0-A1DF-25982F0E5A02}" presName="sibTransNodeRect" presStyleLbl="alignNode1" presStyleIdx="0" presStyleCnt="3">
        <dgm:presLayoutVars>
          <dgm:chMax val="0"/>
          <dgm:bulletEnabled val="1"/>
        </dgm:presLayoutVars>
      </dgm:prSet>
      <dgm:spPr/>
    </dgm:pt>
    <dgm:pt modelId="{33B808E7-500E-437B-A9CC-4F50847B051C}" type="pres">
      <dgm:prSet presAssocID="{7C6B2783-7B00-4055-82D1-A6E6EC38B3A5}" presName="nodeRect" presStyleLbl="alignNode1" presStyleIdx="0" presStyleCnt="3">
        <dgm:presLayoutVars>
          <dgm:bulletEnabled val="1"/>
        </dgm:presLayoutVars>
      </dgm:prSet>
      <dgm:spPr/>
    </dgm:pt>
    <dgm:pt modelId="{29E1E6F0-F71D-4A54-A8FC-DED8CB69C0BB}" type="pres">
      <dgm:prSet presAssocID="{C0D82EB7-A165-4FA0-A1DF-25982F0E5A02}" presName="sibTrans" presStyleCnt="0"/>
      <dgm:spPr/>
    </dgm:pt>
    <dgm:pt modelId="{0FD3D8A6-63AA-4CD4-B774-D7056A587A52}" type="pres">
      <dgm:prSet presAssocID="{94E55754-9B34-4EFA-B8CC-C8B23538525F}" presName="compositeNode" presStyleCnt="0">
        <dgm:presLayoutVars>
          <dgm:bulletEnabled val="1"/>
        </dgm:presLayoutVars>
      </dgm:prSet>
      <dgm:spPr/>
    </dgm:pt>
    <dgm:pt modelId="{AE3F8ACE-99A0-4198-A382-156D8965B659}" type="pres">
      <dgm:prSet presAssocID="{94E55754-9B34-4EFA-B8CC-C8B23538525F}" presName="bgRect" presStyleLbl="alignNode1" presStyleIdx="1" presStyleCnt="3"/>
      <dgm:spPr/>
    </dgm:pt>
    <dgm:pt modelId="{A22990E6-907B-4581-9857-E3106AA720E2}" type="pres">
      <dgm:prSet presAssocID="{254A9022-4CE9-49DD-B8C9-FBE90106C682}" presName="sibTransNodeRect" presStyleLbl="alignNode1" presStyleIdx="1" presStyleCnt="3">
        <dgm:presLayoutVars>
          <dgm:chMax val="0"/>
          <dgm:bulletEnabled val="1"/>
        </dgm:presLayoutVars>
      </dgm:prSet>
      <dgm:spPr/>
    </dgm:pt>
    <dgm:pt modelId="{4DD38E58-A459-4D4A-A2B1-47027120AC3B}" type="pres">
      <dgm:prSet presAssocID="{94E55754-9B34-4EFA-B8CC-C8B23538525F}" presName="nodeRect" presStyleLbl="alignNode1" presStyleIdx="1" presStyleCnt="3">
        <dgm:presLayoutVars>
          <dgm:bulletEnabled val="1"/>
        </dgm:presLayoutVars>
      </dgm:prSet>
      <dgm:spPr/>
    </dgm:pt>
    <dgm:pt modelId="{28820C3A-3CE3-41A0-840D-D264EE428AF3}" type="pres">
      <dgm:prSet presAssocID="{254A9022-4CE9-49DD-B8C9-FBE90106C682}" presName="sibTrans" presStyleCnt="0"/>
      <dgm:spPr/>
    </dgm:pt>
    <dgm:pt modelId="{1F775578-F67E-4528-87F1-C9A2361AA965}" type="pres">
      <dgm:prSet presAssocID="{37CAA52B-E068-4798-91E7-C22F4DB26175}" presName="compositeNode" presStyleCnt="0">
        <dgm:presLayoutVars>
          <dgm:bulletEnabled val="1"/>
        </dgm:presLayoutVars>
      </dgm:prSet>
      <dgm:spPr/>
    </dgm:pt>
    <dgm:pt modelId="{3C5299BD-A47B-4D8C-A004-9E1350CAEB8B}" type="pres">
      <dgm:prSet presAssocID="{37CAA52B-E068-4798-91E7-C22F4DB26175}" presName="bgRect" presStyleLbl="alignNode1" presStyleIdx="2" presStyleCnt="3"/>
      <dgm:spPr/>
    </dgm:pt>
    <dgm:pt modelId="{7858DDAB-F775-4BA5-8D20-936B94A0CAA8}" type="pres">
      <dgm:prSet presAssocID="{FF711CCA-F8C2-489F-8780-1261C0135B63}" presName="sibTransNodeRect" presStyleLbl="alignNode1" presStyleIdx="2" presStyleCnt="3">
        <dgm:presLayoutVars>
          <dgm:chMax val="0"/>
          <dgm:bulletEnabled val="1"/>
        </dgm:presLayoutVars>
      </dgm:prSet>
      <dgm:spPr/>
    </dgm:pt>
    <dgm:pt modelId="{85FDFB67-65F3-4CB2-BC86-C4D26373318A}" type="pres">
      <dgm:prSet presAssocID="{37CAA52B-E068-4798-91E7-C22F4DB26175}" presName="nodeRect" presStyleLbl="alignNode1" presStyleIdx="2" presStyleCnt="3">
        <dgm:presLayoutVars>
          <dgm:bulletEnabled val="1"/>
        </dgm:presLayoutVars>
      </dgm:prSet>
      <dgm:spPr/>
    </dgm:pt>
  </dgm:ptLst>
  <dgm:cxnLst>
    <dgm:cxn modelId="{3F54B22C-EF2C-4E2E-8C32-B729E7C3CA18}" type="presOf" srcId="{94E55754-9B34-4EFA-B8CC-C8B23538525F}" destId="{4DD38E58-A459-4D4A-A2B1-47027120AC3B}" srcOrd="1" destOrd="0" presId="urn:microsoft.com/office/officeart/2016/7/layout/LinearBlockProcessNumbered"/>
    <dgm:cxn modelId="{C5A4C13C-C243-4BF2-8A1A-D4C440989FF2}" type="presOf" srcId="{7C6B2783-7B00-4055-82D1-A6E6EC38B3A5}" destId="{33B808E7-500E-437B-A9CC-4F50847B051C}" srcOrd="1" destOrd="0" presId="urn:microsoft.com/office/officeart/2016/7/layout/LinearBlockProcessNumbered"/>
    <dgm:cxn modelId="{7CAA0461-5FA3-421B-8232-FDECF40E2DDB}" type="presOf" srcId="{37CAA52B-E068-4798-91E7-C22F4DB26175}" destId="{85FDFB67-65F3-4CB2-BC86-C4D26373318A}" srcOrd="1" destOrd="0" presId="urn:microsoft.com/office/officeart/2016/7/layout/LinearBlockProcessNumbered"/>
    <dgm:cxn modelId="{27C8B145-9547-487A-83D5-28077085BE12}" srcId="{F401833E-4899-4FEF-8067-90CD330FBAD6}" destId="{37CAA52B-E068-4798-91E7-C22F4DB26175}" srcOrd="2" destOrd="0" parTransId="{F0155D54-5551-467F-B4FA-9EC7F12D173F}" sibTransId="{FF711CCA-F8C2-489F-8780-1261C0135B63}"/>
    <dgm:cxn modelId="{DA5BA148-4121-4BCE-B3FA-36444E7F4C44}" srcId="{F401833E-4899-4FEF-8067-90CD330FBAD6}" destId="{94E55754-9B34-4EFA-B8CC-C8B23538525F}" srcOrd="1" destOrd="0" parTransId="{9038D322-808E-46E1-AA81-B869BDD57CD1}" sibTransId="{254A9022-4CE9-49DD-B8C9-FBE90106C682}"/>
    <dgm:cxn modelId="{04BD6A6B-63B4-4CF5-B890-5636771CCDDA}" srcId="{F401833E-4899-4FEF-8067-90CD330FBAD6}" destId="{7C6B2783-7B00-4055-82D1-A6E6EC38B3A5}" srcOrd="0" destOrd="0" parTransId="{9DAC9313-FF07-452E-A119-320C0E7D9A83}" sibTransId="{C0D82EB7-A165-4FA0-A1DF-25982F0E5A02}"/>
    <dgm:cxn modelId="{10CF8858-8284-4DCB-AC61-8BD183BD01FA}" type="presOf" srcId="{254A9022-4CE9-49DD-B8C9-FBE90106C682}" destId="{A22990E6-907B-4581-9857-E3106AA720E2}" srcOrd="0" destOrd="0" presId="urn:microsoft.com/office/officeart/2016/7/layout/LinearBlockProcessNumbered"/>
    <dgm:cxn modelId="{D5EBAA78-E124-4A14-B972-8D06410AD00E}" type="presOf" srcId="{37CAA52B-E068-4798-91E7-C22F4DB26175}" destId="{3C5299BD-A47B-4D8C-A004-9E1350CAEB8B}" srcOrd="0" destOrd="0" presId="urn:microsoft.com/office/officeart/2016/7/layout/LinearBlockProcessNumbered"/>
    <dgm:cxn modelId="{55E26A7F-A44F-447B-81DD-C67E3F0BD0E3}" type="presOf" srcId="{FF711CCA-F8C2-489F-8780-1261C0135B63}" destId="{7858DDAB-F775-4BA5-8D20-936B94A0CAA8}" srcOrd="0" destOrd="0" presId="urn:microsoft.com/office/officeart/2016/7/layout/LinearBlockProcessNumbered"/>
    <dgm:cxn modelId="{A63DB8B7-2964-4ACF-8B25-5BF89E72CBC5}" type="presOf" srcId="{94E55754-9B34-4EFA-B8CC-C8B23538525F}" destId="{AE3F8ACE-99A0-4198-A382-156D8965B659}" srcOrd="0" destOrd="0" presId="urn:microsoft.com/office/officeart/2016/7/layout/LinearBlockProcessNumbered"/>
    <dgm:cxn modelId="{F80C81DA-3FFA-48CD-BC95-C902EC54E872}" type="presOf" srcId="{C0D82EB7-A165-4FA0-A1DF-25982F0E5A02}" destId="{8216EFD1-439D-43C3-B91C-8F6CCB67E7DF}" srcOrd="0" destOrd="0" presId="urn:microsoft.com/office/officeart/2016/7/layout/LinearBlockProcessNumbered"/>
    <dgm:cxn modelId="{137BF1DC-F8C4-42BC-BDD5-317DDDE23365}" type="presOf" srcId="{F401833E-4899-4FEF-8067-90CD330FBAD6}" destId="{DD857748-A860-45F1-A8C8-033EAA653C54}" srcOrd="0" destOrd="0" presId="urn:microsoft.com/office/officeart/2016/7/layout/LinearBlockProcessNumbered"/>
    <dgm:cxn modelId="{B2377CFD-D4C1-4A54-AF10-A5EE0F43E8C6}" type="presOf" srcId="{7C6B2783-7B00-4055-82D1-A6E6EC38B3A5}" destId="{9D3D576A-254E-43AB-9A48-DBD098DE7A26}" srcOrd="0" destOrd="0" presId="urn:microsoft.com/office/officeart/2016/7/layout/LinearBlockProcessNumbered"/>
    <dgm:cxn modelId="{93EEEFDA-ACF9-4C94-9239-DDFCD48F0420}" type="presParOf" srcId="{DD857748-A860-45F1-A8C8-033EAA653C54}" destId="{57748BE3-CB4F-4237-9BDD-F360D5050BB6}" srcOrd="0" destOrd="0" presId="urn:microsoft.com/office/officeart/2016/7/layout/LinearBlockProcessNumbered"/>
    <dgm:cxn modelId="{FE5DDCEA-F964-4C19-908D-F87E7BAE0A69}" type="presParOf" srcId="{57748BE3-CB4F-4237-9BDD-F360D5050BB6}" destId="{9D3D576A-254E-43AB-9A48-DBD098DE7A26}" srcOrd="0" destOrd="0" presId="urn:microsoft.com/office/officeart/2016/7/layout/LinearBlockProcessNumbered"/>
    <dgm:cxn modelId="{608FE5F4-B06C-47AF-BD2E-3A541CC1FEBC}" type="presParOf" srcId="{57748BE3-CB4F-4237-9BDD-F360D5050BB6}" destId="{8216EFD1-439D-43C3-B91C-8F6CCB67E7DF}" srcOrd="1" destOrd="0" presId="urn:microsoft.com/office/officeart/2016/7/layout/LinearBlockProcessNumbered"/>
    <dgm:cxn modelId="{073C9C12-AB9F-4B19-AE77-09BE7BA291F1}" type="presParOf" srcId="{57748BE3-CB4F-4237-9BDD-F360D5050BB6}" destId="{33B808E7-500E-437B-A9CC-4F50847B051C}" srcOrd="2" destOrd="0" presId="urn:microsoft.com/office/officeart/2016/7/layout/LinearBlockProcessNumbered"/>
    <dgm:cxn modelId="{D1FE9AD2-03C0-4175-9DB6-9C8BCB3160BC}" type="presParOf" srcId="{DD857748-A860-45F1-A8C8-033EAA653C54}" destId="{29E1E6F0-F71D-4A54-A8FC-DED8CB69C0BB}" srcOrd="1" destOrd="0" presId="urn:microsoft.com/office/officeart/2016/7/layout/LinearBlockProcessNumbered"/>
    <dgm:cxn modelId="{5F2E62D8-737F-40B5-9469-EF4EB1B62ED6}" type="presParOf" srcId="{DD857748-A860-45F1-A8C8-033EAA653C54}" destId="{0FD3D8A6-63AA-4CD4-B774-D7056A587A52}" srcOrd="2" destOrd="0" presId="urn:microsoft.com/office/officeart/2016/7/layout/LinearBlockProcessNumbered"/>
    <dgm:cxn modelId="{D73A6291-4977-4850-AEDF-B72899535A80}" type="presParOf" srcId="{0FD3D8A6-63AA-4CD4-B774-D7056A587A52}" destId="{AE3F8ACE-99A0-4198-A382-156D8965B659}" srcOrd="0" destOrd="0" presId="urn:microsoft.com/office/officeart/2016/7/layout/LinearBlockProcessNumbered"/>
    <dgm:cxn modelId="{E5246216-27EC-4DE7-87E4-B528B6FD26F2}" type="presParOf" srcId="{0FD3D8A6-63AA-4CD4-B774-D7056A587A52}" destId="{A22990E6-907B-4581-9857-E3106AA720E2}" srcOrd="1" destOrd="0" presId="urn:microsoft.com/office/officeart/2016/7/layout/LinearBlockProcessNumbered"/>
    <dgm:cxn modelId="{C8FDD4D9-A1CE-49D0-9EEC-887082009A15}" type="presParOf" srcId="{0FD3D8A6-63AA-4CD4-B774-D7056A587A52}" destId="{4DD38E58-A459-4D4A-A2B1-47027120AC3B}" srcOrd="2" destOrd="0" presId="urn:microsoft.com/office/officeart/2016/7/layout/LinearBlockProcessNumbered"/>
    <dgm:cxn modelId="{F3348B05-BF6F-4069-9ECE-E8706E52A465}" type="presParOf" srcId="{DD857748-A860-45F1-A8C8-033EAA653C54}" destId="{28820C3A-3CE3-41A0-840D-D264EE428AF3}" srcOrd="3" destOrd="0" presId="urn:microsoft.com/office/officeart/2016/7/layout/LinearBlockProcessNumbered"/>
    <dgm:cxn modelId="{F1C7B405-DA61-43B8-83F2-CEDA4F618A5A}" type="presParOf" srcId="{DD857748-A860-45F1-A8C8-033EAA653C54}" destId="{1F775578-F67E-4528-87F1-C9A2361AA965}" srcOrd="4" destOrd="0" presId="urn:microsoft.com/office/officeart/2016/7/layout/LinearBlockProcessNumbered"/>
    <dgm:cxn modelId="{9F5398E7-4F00-4618-9A52-A4FD0542A40D}" type="presParOf" srcId="{1F775578-F67E-4528-87F1-C9A2361AA965}" destId="{3C5299BD-A47B-4D8C-A004-9E1350CAEB8B}" srcOrd="0" destOrd="0" presId="urn:microsoft.com/office/officeart/2016/7/layout/LinearBlockProcessNumbered"/>
    <dgm:cxn modelId="{3770A525-0996-4E4F-980E-108ABED60CC2}" type="presParOf" srcId="{1F775578-F67E-4528-87F1-C9A2361AA965}" destId="{7858DDAB-F775-4BA5-8D20-936B94A0CAA8}" srcOrd="1" destOrd="0" presId="urn:microsoft.com/office/officeart/2016/7/layout/LinearBlockProcessNumbered"/>
    <dgm:cxn modelId="{06DE9984-E153-4E61-9EC8-A7F8F5645494}" type="presParOf" srcId="{1F775578-F67E-4528-87F1-C9A2361AA965}" destId="{85FDFB67-65F3-4CB2-BC86-C4D26373318A}" srcOrd="2" destOrd="0" presId="urn:microsoft.com/office/officeart/2016/7/layout/LinearBlock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3744E4D-EA8A-4802-9357-1C7444BF784E}" type="doc">
      <dgm:prSet loTypeId="urn:microsoft.com/office/officeart/2016/7/layout/RepeatingBendingProcessNew" loCatId="process" qsTypeId="urn:microsoft.com/office/officeart/2005/8/quickstyle/simple1" qsCatId="simple" csTypeId="urn:microsoft.com/office/officeart/2005/8/colors/accent1_2" csCatId="accent1" phldr="1"/>
      <dgm:spPr/>
      <dgm:t>
        <a:bodyPr/>
        <a:lstStyle/>
        <a:p>
          <a:endParaRPr lang="en-US"/>
        </a:p>
      </dgm:t>
    </dgm:pt>
    <dgm:pt modelId="{C0227DB0-C281-4710-8456-6AFDA1DC92ED}">
      <dgm:prSet/>
      <dgm:spPr/>
      <dgm:t>
        <a:bodyPr/>
        <a:lstStyle/>
        <a:p>
          <a:r>
            <a:rPr lang="en-US"/>
            <a:t>Define a function named as </a:t>
          </a:r>
          <a:r>
            <a:rPr lang="en-US" b="1"/>
            <a:t>alarm()</a:t>
          </a:r>
          <a:r>
            <a:rPr lang="en-US"/>
            <a:t> which takes the argument of (</a:t>
          </a:r>
          <a:r>
            <a:rPr lang="en-US" b="1" err="1"/>
            <a:t>alarmtime</a:t>
          </a:r>
          <a:r>
            <a:rPr lang="en-US"/>
            <a:t>).It contains a while loop with a Boolean function True which makes the program automatic to work.</a:t>
          </a:r>
        </a:p>
      </dgm:t>
    </dgm:pt>
    <dgm:pt modelId="{44C1CE9C-6AFF-4ABC-B65C-15394431F48D}" type="parTrans" cxnId="{C2F438DA-1F53-4C75-BDBF-05BC784D8FFB}">
      <dgm:prSet/>
      <dgm:spPr/>
      <dgm:t>
        <a:bodyPr/>
        <a:lstStyle/>
        <a:p>
          <a:endParaRPr lang="en-US"/>
        </a:p>
      </dgm:t>
    </dgm:pt>
    <dgm:pt modelId="{E5E7F9B1-914E-4232-BD81-212723EE62E0}" type="sibTrans" cxnId="{C2F438DA-1F53-4C75-BDBF-05BC784D8FFB}">
      <dgm:prSet/>
      <dgm:spPr/>
      <dgm:t>
        <a:bodyPr/>
        <a:lstStyle/>
        <a:p>
          <a:endParaRPr lang="en-US"/>
        </a:p>
      </dgm:t>
    </dgm:pt>
    <dgm:pt modelId="{96143FDC-FE5F-4584-888A-86DD6A1F2183}">
      <dgm:prSet/>
      <dgm:spPr/>
      <dgm:t>
        <a:bodyPr/>
        <a:lstStyle/>
        <a:p>
          <a:r>
            <a:rPr lang="en-US" b="1" err="1"/>
            <a:t>time.sleep</a:t>
          </a:r>
          <a:r>
            <a:rPr lang="en-US" b="1"/>
            <a:t>(1)</a:t>
          </a:r>
          <a:r>
            <a:rPr lang="en-US"/>
            <a:t> halts the execution of the further commands given until we get the time value from the user later in the code and returns the background thread of the clock time going on at a regular interval.</a:t>
          </a:r>
        </a:p>
      </dgm:t>
    </dgm:pt>
    <dgm:pt modelId="{97622507-91C4-4E9F-AE6E-932905E20B10}" type="parTrans" cxnId="{62ABAA68-C93E-4046-863F-6285699993BE}">
      <dgm:prSet/>
      <dgm:spPr/>
      <dgm:t>
        <a:bodyPr/>
        <a:lstStyle/>
        <a:p>
          <a:endParaRPr lang="en-US"/>
        </a:p>
      </dgm:t>
    </dgm:pt>
    <dgm:pt modelId="{8292AB44-02CA-4A08-9AAE-994A250A7C66}" type="sibTrans" cxnId="{62ABAA68-C93E-4046-863F-6285699993BE}">
      <dgm:prSet/>
      <dgm:spPr/>
      <dgm:t>
        <a:bodyPr/>
        <a:lstStyle/>
        <a:p>
          <a:endParaRPr lang="en-US"/>
        </a:p>
      </dgm:t>
    </dgm:pt>
    <dgm:pt modelId="{0B9F22CB-75B3-4B63-B157-04F59FF30A98}">
      <dgm:prSet/>
      <dgm:spPr/>
      <dgm:t>
        <a:bodyPr/>
        <a:lstStyle/>
        <a:p>
          <a:r>
            <a:rPr lang="en-US"/>
            <a:t>Get the current time using </a:t>
          </a:r>
          <a:r>
            <a:rPr lang="en-US" b="1" err="1"/>
            <a:t>currenttime</a:t>
          </a:r>
          <a:r>
            <a:rPr lang="en-US"/>
            <a:t> which takes the argument of </a:t>
          </a:r>
          <a:r>
            <a:rPr lang="en-US" err="1"/>
            <a:t>time.strftime</a:t>
          </a:r>
          <a:r>
            <a:rPr lang="en-US"/>
            <a:t>()</a:t>
          </a:r>
        </a:p>
      </dgm:t>
    </dgm:pt>
    <dgm:pt modelId="{ECFFCD65-F2CC-4BAC-9E3C-6DDF1BD95F47}" type="parTrans" cxnId="{3E339D1B-8D68-4A0E-92F9-40D1BB2DCFA1}">
      <dgm:prSet/>
      <dgm:spPr/>
      <dgm:t>
        <a:bodyPr/>
        <a:lstStyle/>
        <a:p>
          <a:endParaRPr lang="en-US"/>
        </a:p>
      </dgm:t>
    </dgm:pt>
    <dgm:pt modelId="{93F4EBB7-7584-4F22-B9DC-DBC8F1E3D251}" type="sibTrans" cxnId="{3E339D1B-8D68-4A0E-92F9-40D1BB2DCFA1}">
      <dgm:prSet/>
      <dgm:spPr/>
      <dgm:t>
        <a:bodyPr/>
        <a:lstStyle/>
        <a:p>
          <a:endParaRPr lang="en-US"/>
        </a:p>
      </dgm:t>
    </dgm:pt>
    <dgm:pt modelId="{BF9752FF-3415-4347-95CE-9FC871A1EE1D}">
      <dgm:prSet/>
      <dgm:spPr/>
      <dgm:t>
        <a:bodyPr/>
        <a:lstStyle/>
        <a:p>
          <a:r>
            <a:rPr lang="en-US"/>
            <a:t>the time is used to print the current </a:t>
          </a:r>
          <a:r>
            <a:rPr lang="en-US">
              <a:latin typeface="Century Gothic" panose="020B0502020202020204"/>
            </a:rPr>
            <a:t>time</a:t>
          </a:r>
          <a:r>
            <a:rPr lang="en-US"/>
            <a:t> by </a:t>
          </a:r>
          <a:r>
            <a:rPr lang="en-US" b="1"/>
            <a:t>string conversion</a:t>
          </a:r>
          <a:r>
            <a:rPr lang="en-US"/>
            <a:t> using </a:t>
          </a:r>
          <a:r>
            <a:rPr lang="en-US" b="1" err="1"/>
            <a:t>strftime</a:t>
          </a:r>
          <a:r>
            <a:rPr lang="en-US" b="1"/>
            <a:t>()</a:t>
          </a:r>
          <a:r>
            <a:rPr lang="en-US"/>
            <a:t>.</a:t>
          </a:r>
        </a:p>
      </dgm:t>
    </dgm:pt>
    <dgm:pt modelId="{B219929C-4450-48D1-A944-CDE5992D949E}" type="parTrans" cxnId="{F9999C95-B058-486D-90C0-89AF44752540}">
      <dgm:prSet/>
      <dgm:spPr/>
      <dgm:t>
        <a:bodyPr/>
        <a:lstStyle/>
        <a:p>
          <a:endParaRPr lang="en-US"/>
        </a:p>
      </dgm:t>
    </dgm:pt>
    <dgm:pt modelId="{7BD88D32-B123-468C-A580-E38BADAD1E4A}" type="sibTrans" cxnId="{F9999C95-B058-486D-90C0-89AF44752540}">
      <dgm:prSet/>
      <dgm:spPr/>
      <dgm:t>
        <a:bodyPr/>
        <a:lstStyle/>
        <a:p>
          <a:endParaRPr lang="en-US"/>
        </a:p>
      </dgm:t>
    </dgm:pt>
    <dgm:pt modelId="{11DFD1F1-5919-4F71-A315-53E5421C333F}">
      <dgm:prSet/>
      <dgm:spPr/>
      <dgm:t>
        <a:bodyPr/>
        <a:lstStyle/>
        <a:p>
          <a:r>
            <a:rPr lang="en-US"/>
            <a:t>If loop suggests that if the user input time </a:t>
          </a:r>
          <a:r>
            <a:rPr lang="en-US" b="1" err="1"/>
            <a:t>alarmtime</a:t>
          </a:r>
          <a:r>
            <a:rPr lang="en-US"/>
            <a:t> matches with the while loop ongoing time now, the message is printed as” </a:t>
          </a:r>
          <a:r>
            <a:rPr lang="en-US" b="1"/>
            <a:t>Time to Wake up</a:t>
          </a:r>
          <a:r>
            <a:rPr lang="en-US"/>
            <a:t>”.</a:t>
          </a:r>
        </a:p>
      </dgm:t>
    </dgm:pt>
    <dgm:pt modelId="{3730D733-42D0-410E-822B-2014B3199764}" type="parTrans" cxnId="{D55D9888-95FA-4554-94BF-FAF75F1AC1C0}">
      <dgm:prSet/>
      <dgm:spPr/>
      <dgm:t>
        <a:bodyPr/>
        <a:lstStyle/>
        <a:p>
          <a:endParaRPr lang="en-US"/>
        </a:p>
      </dgm:t>
    </dgm:pt>
    <dgm:pt modelId="{CC318BEB-EBF3-4086-9C68-574419B68D0F}" type="sibTrans" cxnId="{D55D9888-95FA-4554-94BF-FAF75F1AC1C0}">
      <dgm:prSet/>
      <dgm:spPr/>
      <dgm:t>
        <a:bodyPr/>
        <a:lstStyle/>
        <a:p>
          <a:endParaRPr lang="en-US"/>
        </a:p>
      </dgm:t>
    </dgm:pt>
    <dgm:pt modelId="{37DE8FEB-36B5-4D1D-9165-91EE2592427D}" type="pres">
      <dgm:prSet presAssocID="{E3744E4D-EA8A-4802-9357-1C7444BF784E}" presName="Name0" presStyleCnt="0">
        <dgm:presLayoutVars>
          <dgm:dir/>
          <dgm:resizeHandles val="exact"/>
        </dgm:presLayoutVars>
      </dgm:prSet>
      <dgm:spPr/>
    </dgm:pt>
    <dgm:pt modelId="{16F096A4-46B9-4BD0-89FA-5408A7DF5CEA}" type="pres">
      <dgm:prSet presAssocID="{C0227DB0-C281-4710-8456-6AFDA1DC92ED}" presName="node" presStyleLbl="node1" presStyleIdx="0" presStyleCnt="5">
        <dgm:presLayoutVars>
          <dgm:bulletEnabled val="1"/>
        </dgm:presLayoutVars>
      </dgm:prSet>
      <dgm:spPr/>
    </dgm:pt>
    <dgm:pt modelId="{DC139E27-6E67-47C2-90B0-D757C8CA7BAC}" type="pres">
      <dgm:prSet presAssocID="{E5E7F9B1-914E-4232-BD81-212723EE62E0}" presName="sibTrans" presStyleLbl="sibTrans1D1" presStyleIdx="0" presStyleCnt="4"/>
      <dgm:spPr/>
    </dgm:pt>
    <dgm:pt modelId="{AE58B3F7-06B2-4EC8-882C-0B6C6520F6F0}" type="pres">
      <dgm:prSet presAssocID="{E5E7F9B1-914E-4232-BD81-212723EE62E0}" presName="connectorText" presStyleLbl="sibTrans1D1" presStyleIdx="0" presStyleCnt="4"/>
      <dgm:spPr/>
    </dgm:pt>
    <dgm:pt modelId="{161A4AB4-2F86-4E4D-9131-89DC0585A0FA}" type="pres">
      <dgm:prSet presAssocID="{96143FDC-FE5F-4584-888A-86DD6A1F2183}" presName="node" presStyleLbl="node1" presStyleIdx="1" presStyleCnt="5">
        <dgm:presLayoutVars>
          <dgm:bulletEnabled val="1"/>
        </dgm:presLayoutVars>
      </dgm:prSet>
      <dgm:spPr/>
    </dgm:pt>
    <dgm:pt modelId="{D73A3AD6-DE41-4A5E-8367-CCDF9F774B11}" type="pres">
      <dgm:prSet presAssocID="{8292AB44-02CA-4A08-9AAE-994A250A7C66}" presName="sibTrans" presStyleLbl="sibTrans1D1" presStyleIdx="1" presStyleCnt="4"/>
      <dgm:spPr/>
    </dgm:pt>
    <dgm:pt modelId="{D9F07377-CE9B-472B-9186-E16926DBF2EC}" type="pres">
      <dgm:prSet presAssocID="{8292AB44-02CA-4A08-9AAE-994A250A7C66}" presName="connectorText" presStyleLbl="sibTrans1D1" presStyleIdx="1" presStyleCnt="4"/>
      <dgm:spPr/>
    </dgm:pt>
    <dgm:pt modelId="{64DA2F88-4064-4CA9-961A-101E4B8071A7}" type="pres">
      <dgm:prSet presAssocID="{0B9F22CB-75B3-4B63-B157-04F59FF30A98}" presName="node" presStyleLbl="node1" presStyleIdx="2" presStyleCnt="5">
        <dgm:presLayoutVars>
          <dgm:bulletEnabled val="1"/>
        </dgm:presLayoutVars>
      </dgm:prSet>
      <dgm:spPr/>
    </dgm:pt>
    <dgm:pt modelId="{4F7FE12B-BD3B-455A-BE5C-8FF8AFC6C1C3}" type="pres">
      <dgm:prSet presAssocID="{93F4EBB7-7584-4F22-B9DC-DBC8F1E3D251}" presName="sibTrans" presStyleLbl="sibTrans1D1" presStyleIdx="2" presStyleCnt="4"/>
      <dgm:spPr/>
    </dgm:pt>
    <dgm:pt modelId="{7F5D7312-206B-4017-ACCF-D2B78D5794FD}" type="pres">
      <dgm:prSet presAssocID="{93F4EBB7-7584-4F22-B9DC-DBC8F1E3D251}" presName="connectorText" presStyleLbl="sibTrans1D1" presStyleIdx="2" presStyleCnt="4"/>
      <dgm:spPr/>
    </dgm:pt>
    <dgm:pt modelId="{EC674B2E-1D6F-4E5B-AEE6-907DF462BA7A}" type="pres">
      <dgm:prSet presAssocID="{BF9752FF-3415-4347-95CE-9FC871A1EE1D}" presName="node" presStyleLbl="node1" presStyleIdx="3" presStyleCnt="5">
        <dgm:presLayoutVars>
          <dgm:bulletEnabled val="1"/>
        </dgm:presLayoutVars>
      </dgm:prSet>
      <dgm:spPr/>
    </dgm:pt>
    <dgm:pt modelId="{A3608AE0-B1FC-4427-8281-E1F0A15BD3F5}" type="pres">
      <dgm:prSet presAssocID="{7BD88D32-B123-468C-A580-E38BADAD1E4A}" presName="sibTrans" presStyleLbl="sibTrans1D1" presStyleIdx="3" presStyleCnt="4"/>
      <dgm:spPr/>
    </dgm:pt>
    <dgm:pt modelId="{0FC33DA2-E641-4A0E-B301-D45356B2CA2D}" type="pres">
      <dgm:prSet presAssocID="{7BD88D32-B123-468C-A580-E38BADAD1E4A}" presName="connectorText" presStyleLbl="sibTrans1D1" presStyleIdx="3" presStyleCnt="4"/>
      <dgm:spPr/>
    </dgm:pt>
    <dgm:pt modelId="{212C6848-2B16-4FDC-935A-6D982DA16AAA}" type="pres">
      <dgm:prSet presAssocID="{11DFD1F1-5919-4F71-A315-53E5421C333F}" presName="node" presStyleLbl="node1" presStyleIdx="4" presStyleCnt="5">
        <dgm:presLayoutVars>
          <dgm:bulletEnabled val="1"/>
        </dgm:presLayoutVars>
      </dgm:prSet>
      <dgm:spPr/>
    </dgm:pt>
  </dgm:ptLst>
  <dgm:cxnLst>
    <dgm:cxn modelId="{EA6CF806-951C-45ED-8764-BAEDD8B358FD}" type="presOf" srcId="{E5E7F9B1-914E-4232-BD81-212723EE62E0}" destId="{DC139E27-6E67-47C2-90B0-D757C8CA7BAC}" srcOrd="0" destOrd="0" presId="urn:microsoft.com/office/officeart/2016/7/layout/RepeatingBendingProcessNew"/>
    <dgm:cxn modelId="{3E339D1B-8D68-4A0E-92F9-40D1BB2DCFA1}" srcId="{E3744E4D-EA8A-4802-9357-1C7444BF784E}" destId="{0B9F22CB-75B3-4B63-B157-04F59FF30A98}" srcOrd="2" destOrd="0" parTransId="{ECFFCD65-F2CC-4BAC-9E3C-6DDF1BD95F47}" sibTransId="{93F4EBB7-7584-4F22-B9DC-DBC8F1E3D251}"/>
    <dgm:cxn modelId="{53431C29-413A-44BE-8ABF-3E646D2E4B61}" type="presOf" srcId="{0B9F22CB-75B3-4B63-B157-04F59FF30A98}" destId="{64DA2F88-4064-4CA9-961A-101E4B8071A7}" srcOrd="0" destOrd="0" presId="urn:microsoft.com/office/officeart/2016/7/layout/RepeatingBendingProcessNew"/>
    <dgm:cxn modelId="{5B39A030-1847-488B-A80E-EF72A2C6717E}" type="presOf" srcId="{E5E7F9B1-914E-4232-BD81-212723EE62E0}" destId="{AE58B3F7-06B2-4EC8-882C-0B6C6520F6F0}" srcOrd="1" destOrd="0" presId="urn:microsoft.com/office/officeart/2016/7/layout/RepeatingBendingProcessNew"/>
    <dgm:cxn modelId="{2AAF8937-E912-4E8A-A29F-D4FAACA8DA26}" type="presOf" srcId="{8292AB44-02CA-4A08-9AAE-994A250A7C66}" destId="{D73A3AD6-DE41-4A5E-8367-CCDF9F774B11}" srcOrd="0" destOrd="0" presId="urn:microsoft.com/office/officeart/2016/7/layout/RepeatingBendingProcessNew"/>
    <dgm:cxn modelId="{7818933A-45DF-41D0-A139-F4F6B32EFF4D}" type="presOf" srcId="{C0227DB0-C281-4710-8456-6AFDA1DC92ED}" destId="{16F096A4-46B9-4BD0-89FA-5408A7DF5CEA}" srcOrd="0" destOrd="0" presId="urn:microsoft.com/office/officeart/2016/7/layout/RepeatingBendingProcessNew"/>
    <dgm:cxn modelId="{99C0A15C-3FB2-434C-AEFE-110468DE4C5A}" type="presOf" srcId="{7BD88D32-B123-468C-A580-E38BADAD1E4A}" destId="{0FC33DA2-E641-4A0E-B301-D45356B2CA2D}" srcOrd="1" destOrd="0" presId="urn:microsoft.com/office/officeart/2016/7/layout/RepeatingBendingProcessNew"/>
    <dgm:cxn modelId="{62ABAA68-C93E-4046-863F-6285699993BE}" srcId="{E3744E4D-EA8A-4802-9357-1C7444BF784E}" destId="{96143FDC-FE5F-4584-888A-86DD6A1F2183}" srcOrd="1" destOrd="0" parTransId="{97622507-91C4-4E9F-AE6E-932905E20B10}" sibTransId="{8292AB44-02CA-4A08-9AAE-994A250A7C66}"/>
    <dgm:cxn modelId="{FF0D2D69-9687-4074-A546-50441AA64B30}" type="presOf" srcId="{93F4EBB7-7584-4F22-B9DC-DBC8F1E3D251}" destId="{4F7FE12B-BD3B-455A-BE5C-8FF8AFC6C1C3}" srcOrd="0" destOrd="0" presId="urn:microsoft.com/office/officeart/2016/7/layout/RepeatingBendingProcessNew"/>
    <dgm:cxn modelId="{CDAA6B76-28B4-4148-B5F5-00DEF7E419F1}" type="presOf" srcId="{93F4EBB7-7584-4F22-B9DC-DBC8F1E3D251}" destId="{7F5D7312-206B-4017-ACCF-D2B78D5794FD}" srcOrd="1" destOrd="0" presId="urn:microsoft.com/office/officeart/2016/7/layout/RepeatingBendingProcessNew"/>
    <dgm:cxn modelId="{95234A78-FD56-4246-88D6-17DB364C53F5}" type="presOf" srcId="{E3744E4D-EA8A-4802-9357-1C7444BF784E}" destId="{37DE8FEB-36B5-4D1D-9165-91EE2592427D}" srcOrd="0" destOrd="0" presId="urn:microsoft.com/office/officeart/2016/7/layout/RepeatingBendingProcessNew"/>
    <dgm:cxn modelId="{D55D9888-95FA-4554-94BF-FAF75F1AC1C0}" srcId="{E3744E4D-EA8A-4802-9357-1C7444BF784E}" destId="{11DFD1F1-5919-4F71-A315-53E5421C333F}" srcOrd="4" destOrd="0" parTransId="{3730D733-42D0-410E-822B-2014B3199764}" sibTransId="{CC318BEB-EBF3-4086-9C68-574419B68D0F}"/>
    <dgm:cxn modelId="{F9999C95-B058-486D-90C0-89AF44752540}" srcId="{E3744E4D-EA8A-4802-9357-1C7444BF784E}" destId="{BF9752FF-3415-4347-95CE-9FC871A1EE1D}" srcOrd="3" destOrd="0" parTransId="{B219929C-4450-48D1-A944-CDE5992D949E}" sibTransId="{7BD88D32-B123-468C-A580-E38BADAD1E4A}"/>
    <dgm:cxn modelId="{F58A47A8-EAA8-4B54-AACD-F210CAA4DF23}" type="presOf" srcId="{BF9752FF-3415-4347-95CE-9FC871A1EE1D}" destId="{EC674B2E-1D6F-4E5B-AEE6-907DF462BA7A}" srcOrd="0" destOrd="0" presId="urn:microsoft.com/office/officeart/2016/7/layout/RepeatingBendingProcessNew"/>
    <dgm:cxn modelId="{200190AC-861C-4EB8-85A7-7EB59C8543D4}" type="presOf" srcId="{8292AB44-02CA-4A08-9AAE-994A250A7C66}" destId="{D9F07377-CE9B-472B-9186-E16926DBF2EC}" srcOrd="1" destOrd="0" presId="urn:microsoft.com/office/officeart/2016/7/layout/RepeatingBendingProcessNew"/>
    <dgm:cxn modelId="{C9BB96AE-DA65-4F71-8499-2AA2DEB07778}" type="presOf" srcId="{96143FDC-FE5F-4584-888A-86DD6A1F2183}" destId="{161A4AB4-2F86-4E4D-9131-89DC0585A0FA}" srcOrd="0" destOrd="0" presId="urn:microsoft.com/office/officeart/2016/7/layout/RepeatingBendingProcessNew"/>
    <dgm:cxn modelId="{76081ED5-9585-4313-8E29-AAE776E9460A}" type="presOf" srcId="{7BD88D32-B123-468C-A580-E38BADAD1E4A}" destId="{A3608AE0-B1FC-4427-8281-E1F0A15BD3F5}" srcOrd="0" destOrd="0" presId="urn:microsoft.com/office/officeart/2016/7/layout/RepeatingBendingProcessNew"/>
    <dgm:cxn modelId="{C2F438DA-1F53-4C75-BDBF-05BC784D8FFB}" srcId="{E3744E4D-EA8A-4802-9357-1C7444BF784E}" destId="{C0227DB0-C281-4710-8456-6AFDA1DC92ED}" srcOrd="0" destOrd="0" parTransId="{44C1CE9C-6AFF-4ABC-B65C-15394431F48D}" sibTransId="{E5E7F9B1-914E-4232-BD81-212723EE62E0}"/>
    <dgm:cxn modelId="{948F98EE-70C9-4D78-8D93-047AD5219193}" type="presOf" srcId="{11DFD1F1-5919-4F71-A315-53E5421C333F}" destId="{212C6848-2B16-4FDC-935A-6D982DA16AAA}" srcOrd="0" destOrd="0" presId="urn:microsoft.com/office/officeart/2016/7/layout/RepeatingBendingProcessNew"/>
    <dgm:cxn modelId="{A5811C2F-834D-4C2B-B450-84B7B854F6CA}" type="presParOf" srcId="{37DE8FEB-36B5-4D1D-9165-91EE2592427D}" destId="{16F096A4-46B9-4BD0-89FA-5408A7DF5CEA}" srcOrd="0" destOrd="0" presId="urn:microsoft.com/office/officeart/2016/7/layout/RepeatingBendingProcessNew"/>
    <dgm:cxn modelId="{C080D284-467C-41F5-ADEF-5D41EC4B19DE}" type="presParOf" srcId="{37DE8FEB-36B5-4D1D-9165-91EE2592427D}" destId="{DC139E27-6E67-47C2-90B0-D757C8CA7BAC}" srcOrd="1" destOrd="0" presId="urn:microsoft.com/office/officeart/2016/7/layout/RepeatingBendingProcessNew"/>
    <dgm:cxn modelId="{B2267AE2-E00C-4B98-B477-CBD86367B188}" type="presParOf" srcId="{DC139E27-6E67-47C2-90B0-D757C8CA7BAC}" destId="{AE58B3F7-06B2-4EC8-882C-0B6C6520F6F0}" srcOrd="0" destOrd="0" presId="urn:microsoft.com/office/officeart/2016/7/layout/RepeatingBendingProcessNew"/>
    <dgm:cxn modelId="{CDEF9DC0-1DA8-4305-B57B-91F105DCC0DC}" type="presParOf" srcId="{37DE8FEB-36B5-4D1D-9165-91EE2592427D}" destId="{161A4AB4-2F86-4E4D-9131-89DC0585A0FA}" srcOrd="2" destOrd="0" presId="urn:microsoft.com/office/officeart/2016/7/layout/RepeatingBendingProcessNew"/>
    <dgm:cxn modelId="{70A9FAC4-117A-47C8-A050-C62A52B3596A}" type="presParOf" srcId="{37DE8FEB-36B5-4D1D-9165-91EE2592427D}" destId="{D73A3AD6-DE41-4A5E-8367-CCDF9F774B11}" srcOrd="3" destOrd="0" presId="urn:microsoft.com/office/officeart/2016/7/layout/RepeatingBendingProcessNew"/>
    <dgm:cxn modelId="{4999A9FA-C191-4F15-B855-3ED8A4D82256}" type="presParOf" srcId="{D73A3AD6-DE41-4A5E-8367-CCDF9F774B11}" destId="{D9F07377-CE9B-472B-9186-E16926DBF2EC}" srcOrd="0" destOrd="0" presId="urn:microsoft.com/office/officeart/2016/7/layout/RepeatingBendingProcessNew"/>
    <dgm:cxn modelId="{3749F8D4-FC62-4273-89E5-95BAF5B977DE}" type="presParOf" srcId="{37DE8FEB-36B5-4D1D-9165-91EE2592427D}" destId="{64DA2F88-4064-4CA9-961A-101E4B8071A7}" srcOrd="4" destOrd="0" presId="urn:microsoft.com/office/officeart/2016/7/layout/RepeatingBendingProcessNew"/>
    <dgm:cxn modelId="{A777F12D-04F1-4C01-AD69-F00BF581EFB3}" type="presParOf" srcId="{37DE8FEB-36B5-4D1D-9165-91EE2592427D}" destId="{4F7FE12B-BD3B-455A-BE5C-8FF8AFC6C1C3}" srcOrd="5" destOrd="0" presId="urn:microsoft.com/office/officeart/2016/7/layout/RepeatingBendingProcessNew"/>
    <dgm:cxn modelId="{1FFB38DB-09E4-4A1C-BF52-CA43FF078F27}" type="presParOf" srcId="{4F7FE12B-BD3B-455A-BE5C-8FF8AFC6C1C3}" destId="{7F5D7312-206B-4017-ACCF-D2B78D5794FD}" srcOrd="0" destOrd="0" presId="urn:microsoft.com/office/officeart/2016/7/layout/RepeatingBendingProcessNew"/>
    <dgm:cxn modelId="{A8958F13-2187-4734-9AE0-325CCB72E9E6}" type="presParOf" srcId="{37DE8FEB-36B5-4D1D-9165-91EE2592427D}" destId="{EC674B2E-1D6F-4E5B-AEE6-907DF462BA7A}" srcOrd="6" destOrd="0" presId="urn:microsoft.com/office/officeart/2016/7/layout/RepeatingBendingProcessNew"/>
    <dgm:cxn modelId="{080D0AA7-6836-457D-AA02-EDE6D25D452D}" type="presParOf" srcId="{37DE8FEB-36B5-4D1D-9165-91EE2592427D}" destId="{A3608AE0-B1FC-4427-8281-E1F0A15BD3F5}" srcOrd="7" destOrd="0" presId="urn:microsoft.com/office/officeart/2016/7/layout/RepeatingBendingProcessNew"/>
    <dgm:cxn modelId="{E174AF99-013F-4680-97A3-1849175E082B}" type="presParOf" srcId="{A3608AE0-B1FC-4427-8281-E1F0A15BD3F5}" destId="{0FC33DA2-E641-4A0E-B301-D45356B2CA2D}" srcOrd="0" destOrd="0" presId="urn:microsoft.com/office/officeart/2016/7/layout/RepeatingBendingProcessNew"/>
    <dgm:cxn modelId="{B4DDA042-132F-453F-9F9A-20D436966266}" type="presParOf" srcId="{37DE8FEB-36B5-4D1D-9165-91EE2592427D}" destId="{212C6848-2B16-4FDC-935A-6D982DA16AAA}" srcOrd="8" destOrd="0" presId="urn:microsoft.com/office/officeart/2016/7/layout/RepeatingBendingProcessNew"/>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3D576A-254E-43AB-9A48-DBD098DE7A26}">
      <dsp:nvSpPr>
        <dsp:cNvPr id="0" name=""/>
        <dsp:cNvSpPr/>
      </dsp:nvSpPr>
      <dsp:spPr>
        <a:xfrm>
          <a:off x="773" y="0"/>
          <a:ext cx="3134320" cy="3387436"/>
        </a:xfrm>
        <a:prstGeom prst="rect">
          <a:avLst/>
        </a:prstGeom>
        <a:solidFill>
          <a:schemeClr val="accent5">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9601" tIns="0" rIns="309601" bIns="330200" numCol="1" spcCol="1270" anchor="t" anchorCtr="0">
          <a:noAutofit/>
        </a:bodyPr>
        <a:lstStyle/>
        <a:p>
          <a:pPr marL="0" lvl="0" indent="0" algn="l" defTabSz="666750">
            <a:lnSpc>
              <a:spcPct val="90000"/>
            </a:lnSpc>
            <a:spcBef>
              <a:spcPct val="0"/>
            </a:spcBef>
            <a:spcAft>
              <a:spcPct val="35000"/>
            </a:spcAft>
            <a:buNone/>
          </a:pPr>
          <a:r>
            <a:rPr lang="en-US" sz="1500" kern="1200"/>
            <a:t>Importing all the libraries and modules required</a:t>
          </a:r>
        </a:p>
      </dsp:txBody>
      <dsp:txXfrm>
        <a:off x="773" y="1354974"/>
        <a:ext cx="3134320" cy="2032461"/>
      </dsp:txXfrm>
    </dsp:sp>
    <dsp:sp modelId="{8216EFD1-439D-43C3-B91C-8F6CCB67E7DF}">
      <dsp:nvSpPr>
        <dsp:cNvPr id="0" name=""/>
        <dsp:cNvSpPr/>
      </dsp:nvSpPr>
      <dsp:spPr>
        <a:xfrm>
          <a:off x="773" y="0"/>
          <a:ext cx="3134320" cy="1354974"/>
        </a:xfrm>
        <a:prstGeom prst="rect">
          <a:avLst/>
        </a:prstGeom>
        <a:noFill/>
        <a:ln w="19050"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09601" tIns="165100" rIns="309601" bIns="165100" numCol="1" spcCol="1270" anchor="ctr" anchorCtr="0">
          <a:noAutofit/>
        </a:bodyPr>
        <a:lstStyle/>
        <a:p>
          <a:pPr marL="0" lvl="0" indent="0" algn="l" defTabSz="2933700">
            <a:lnSpc>
              <a:spcPct val="90000"/>
            </a:lnSpc>
            <a:spcBef>
              <a:spcPct val="0"/>
            </a:spcBef>
            <a:spcAft>
              <a:spcPct val="35000"/>
            </a:spcAft>
            <a:buNone/>
          </a:pPr>
          <a:r>
            <a:rPr lang="en-US" sz="6600" kern="1200"/>
            <a:t>01</a:t>
          </a:r>
        </a:p>
      </dsp:txBody>
      <dsp:txXfrm>
        <a:off x="773" y="0"/>
        <a:ext cx="3134320" cy="1354974"/>
      </dsp:txXfrm>
    </dsp:sp>
    <dsp:sp modelId="{AE3F8ACE-99A0-4198-A382-156D8965B659}">
      <dsp:nvSpPr>
        <dsp:cNvPr id="0" name=""/>
        <dsp:cNvSpPr/>
      </dsp:nvSpPr>
      <dsp:spPr>
        <a:xfrm>
          <a:off x="3385839" y="0"/>
          <a:ext cx="3134320" cy="3387436"/>
        </a:xfrm>
        <a:prstGeom prst="rect">
          <a:avLst/>
        </a:prstGeom>
        <a:solidFill>
          <a:schemeClr val="accent5">
            <a:hueOff val="-337983"/>
            <a:satOff val="-9047"/>
            <a:lumOff val="-3139"/>
            <a:alphaOff val="0"/>
          </a:schemeClr>
        </a:solidFill>
        <a:ln w="19050" cap="rnd" cmpd="sng" algn="ctr">
          <a:solidFill>
            <a:schemeClr val="accent5">
              <a:hueOff val="-337983"/>
              <a:satOff val="-9047"/>
              <a:lumOff val="-313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9601" tIns="0" rIns="309601" bIns="330200" numCol="1" spcCol="1270" anchor="t" anchorCtr="0">
          <a:noAutofit/>
        </a:bodyPr>
        <a:lstStyle/>
        <a:p>
          <a:pPr marL="0" lvl="0" indent="0" algn="l" defTabSz="666750">
            <a:lnSpc>
              <a:spcPct val="90000"/>
            </a:lnSpc>
            <a:spcBef>
              <a:spcPct val="0"/>
            </a:spcBef>
            <a:spcAft>
              <a:spcPct val="35000"/>
            </a:spcAft>
            <a:buNone/>
          </a:pPr>
          <a:r>
            <a:rPr lang="en-US" sz="1500" kern="1200"/>
            <a:t>Putting forward a while loop which takes the argument of the time, the user wants to set the alarm on and automatically breaks when the time is up, with sound</a:t>
          </a:r>
        </a:p>
      </dsp:txBody>
      <dsp:txXfrm>
        <a:off x="3385839" y="1354974"/>
        <a:ext cx="3134320" cy="2032461"/>
      </dsp:txXfrm>
    </dsp:sp>
    <dsp:sp modelId="{A22990E6-907B-4581-9857-E3106AA720E2}">
      <dsp:nvSpPr>
        <dsp:cNvPr id="0" name=""/>
        <dsp:cNvSpPr/>
      </dsp:nvSpPr>
      <dsp:spPr>
        <a:xfrm>
          <a:off x="3385839" y="0"/>
          <a:ext cx="3134320" cy="1354974"/>
        </a:xfrm>
        <a:prstGeom prst="rect">
          <a:avLst/>
        </a:prstGeom>
        <a:noFill/>
        <a:ln w="19050"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09601" tIns="165100" rIns="309601" bIns="165100" numCol="1" spcCol="1270" anchor="ctr" anchorCtr="0">
          <a:noAutofit/>
        </a:bodyPr>
        <a:lstStyle/>
        <a:p>
          <a:pPr marL="0" lvl="0" indent="0" algn="l" defTabSz="2933700">
            <a:lnSpc>
              <a:spcPct val="90000"/>
            </a:lnSpc>
            <a:spcBef>
              <a:spcPct val="0"/>
            </a:spcBef>
            <a:spcAft>
              <a:spcPct val="35000"/>
            </a:spcAft>
            <a:buNone/>
          </a:pPr>
          <a:r>
            <a:rPr lang="en-US" sz="6600" kern="1200"/>
            <a:t>02</a:t>
          </a:r>
        </a:p>
      </dsp:txBody>
      <dsp:txXfrm>
        <a:off x="3385839" y="0"/>
        <a:ext cx="3134320" cy="1354974"/>
      </dsp:txXfrm>
    </dsp:sp>
    <dsp:sp modelId="{3C5299BD-A47B-4D8C-A004-9E1350CAEB8B}">
      <dsp:nvSpPr>
        <dsp:cNvPr id="0" name=""/>
        <dsp:cNvSpPr/>
      </dsp:nvSpPr>
      <dsp:spPr>
        <a:xfrm>
          <a:off x="6770905" y="0"/>
          <a:ext cx="3134320" cy="3387436"/>
        </a:xfrm>
        <a:prstGeom prst="rect">
          <a:avLst/>
        </a:prstGeom>
        <a:solidFill>
          <a:schemeClr val="accent5">
            <a:hueOff val="-675965"/>
            <a:satOff val="-18095"/>
            <a:lumOff val="-6277"/>
            <a:alphaOff val="0"/>
          </a:schemeClr>
        </a:solidFill>
        <a:ln w="19050" cap="rnd" cmpd="sng" algn="ctr">
          <a:solidFill>
            <a:schemeClr val="accent5">
              <a:hueOff val="-675965"/>
              <a:satOff val="-18095"/>
              <a:lumOff val="-627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9601" tIns="0" rIns="309601" bIns="330200" numCol="1" spcCol="1270" anchor="t" anchorCtr="0">
          <a:noAutofit/>
        </a:bodyPr>
        <a:lstStyle/>
        <a:p>
          <a:pPr marL="0" lvl="0" indent="0" algn="l" defTabSz="666750">
            <a:lnSpc>
              <a:spcPct val="90000"/>
            </a:lnSpc>
            <a:spcBef>
              <a:spcPct val="0"/>
            </a:spcBef>
            <a:spcAft>
              <a:spcPct val="35000"/>
            </a:spcAft>
            <a:buNone/>
          </a:pPr>
          <a:r>
            <a:rPr lang="en-US" sz="1500" kern="1200"/>
            <a:t>Create a display window for user input.</a:t>
          </a:r>
        </a:p>
      </dsp:txBody>
      <dsp:txXfrm>
        <a:off x="6770905" y="1354974"/>
        <a:ext cx="3134320" cy="2032461"/>
      </dsp:txXfrm>
    </dsp:sp>
    <dsp:sp modelId="{7858DDAB-F775-4BA5-8D20-936B94A0CAA8}">
      <dsp:nvSpPr>
        <dsp:cNvPr id="0" name=""/>
        <dsp:cNvSpPr/>
      </dsp:nvSpPr>
      <dsp:spPr>
        <a:xfrm>
          <a:off x="6770905" y="0"/>
          <a:ext cx="3134320" cy="1354974"/>
        </a:xfrm>
        <a:prstGeom prst="rect">
          <a:avLst/>
        </a:prstGeom>
        <a:noFill/>
        <a:ln w="19050"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09601" tIns="165100" rIns="309601" bIns="165100" numCol="1" spcCol="1270" anchor="ctr" anchorCtr="0">
          <a:noAutofit/>
        </a:bodyPr>
        <a:lstStyle/>
        <a:p>
          <a:pPr marL="0" lvl="0" indent="0" algn="l" defTabSz="2933700">
            <a:lnSpc>
              <a:spcPct val="90000"/>
            </a:lnSpc>
            <a:spcBef>
              <a:spcPct val="0"/>
            </a:spcBef>
            <a:spcAft>
              <a:spcPct val="35000"/>
            </a:spcAft>
            <a:buNone/>
          </a:pPr>
          <a:r>
            <a:rPr lang="en-US" sz="6600" kern="1200"/>
            <a:t>03</a:t>
          </a:r>
        </a:p>
      </dsp:txBody>
      <dsp:txXfrm>
        <a:off x="6770905" y="0"/>
        <a:ext cx="3134320" cy="135497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139E27-6E67-47C2-90B0-D757C8CA7BAC}">
      <dsp:nvSpPr>
        <dsp:cNvPr id="0" name=""/>
        <dsp:cNvSpPr/>
      </dsp:nvSpPr>
      <dsp:spPr>
        <a:xfrm>
          <a:off x="3459805" y="958006"/>
          <a:ext cx="738261" cy="91440"/>
        </a:xfrm>
        <a:custGeom>
          <a:avLst/>
          <a:gdLst/>
          <a:ahLst/>
          <a:cxnLst/>
          <a:rect l="0" t="0" r="0" b="0"/>
          <a:pathLst>
            <a:path>
              <a:moveTo>
                <a:pt x="0" y="45720"/>
              </a:moveTo>
              <a:lnTo>
                <a:pt x="738261" y="45720"/>
              </a:lnTo>
            </a:path>
          </a:pathLst>
        </a:custGeom>
        <a:noFill/>
        <a:ln w="9525" cap="rnd"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809714" y="999881"/>
        <a:ext cx="38443" cy="7688"/>
      </dsp:txXfrm>
    </dsp:sp>
    <dsp:sp modelId="{16F096A4-46B9-4BD0-89FA-5408A7DF5CEA}">
      <dsp:nvSpPr>
        <dsp:cNvPr id="0" name=""/>
        <dsp:cNvSpPr/>
      </dsp:nvSpPr>
      <dsp:spPr>
        <a:xfrm>
          <a:off x="118729" y="863"/>
          <a:ext cx="3342875" cy="2005725"/>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804" tIns="171941" rIns="163804" bIns="171941" numCol="1" spcCol="1270" anchor="ctr" anchorCtr="0">
          <a:noAutofit/>
        </a:bodyPr>
        <a:lstStyle/>
        <a:p>
          <a:pPr marL="0" lvl="0" indent="0" algn="ctr" defTabSz="666750">
            <a:lnSpc>
              <a:spcPct val="90000"/>
            </a:lnSpc>
            <a:spcBef>
              <a:spcPct val="0"/>
            </a:spcBef>
            <a:spcAft>
              <a:spcPct val="35000"/>
            </a:spcAft>
            <a:buNone/>
          </a:pPr>
          <a:r>
            <a:rPr lang="en-US" sz="1500" kern="1200"/>
            <a:t>Define a function named as </a:t>
          </a:r>
          <a:r>
            <a:rPr lang="en-US" sz="1500" b="1" kern="1200"/>
            <a:t>alarm()</a:t>
          </a:r>
          <a:r>
            <a:rPr lang="en-US" sz="1500" kern="1200"/>
            <a:t> which takes the argument of (</a:t>
          </a:r>
          <a:r>
            <a:rPr lang="en-US" sz="1500" b="1" kern="1200" err="1"/>
            <a:t>alarmtime</a:t>
          </a:r>
          <a:r>
            <a:rPr lang="en-US" sz="1500" kern="1200"/>
            <a:t>).It contains a while loop with a Boolean function True which makes the program automatic to work.</a:t>
          </a:r>
        </a:p>
      </dsp:txBody>
      <dsp:txXfrm>
        <a:off x="118729" y="863"/>
        <a:ext cx="3342875" cy="2005725"/>
      </dsp:txXfrm>
    </dsp:sp>
    <dsp:sp modelId="{D73A3AD6-DE41-4A5E-8367-CCDF9F774B11}">
      <dsp:nvSpPr>
        <dsp:cNvPr id="0" name=""/>
        <dsp:cNvSpPr/>
      </dsp:nvSpPr>
      <dsp:spPr>
        <a:xfrm>
          <a:off x="7571542" y="958006"/>
          <a:ext cx="738261" cy="91440"/>
        </a:xfrm>
        <a:custGeom>
          <a:avLst/>
          <a:gdLst/>
          <a:ahLst/>
          <a:cxnLst/>
          <a:rect l="0" t="0" r="0" b="0"/>
          <a:pathLst>
            <a:path>
              <a:moveTo>
                <a:pt x="0" y="45720"/>
              </a:moveTo>
              <a:lnTo>
                <a:pt x="738261" y="45720"/>
              </a:lnTo>
            </a:path>
          </a:pathLst>
        </a:custGeom>
        <a:noFill/>
        <a:ln w="9525" cap="rnd"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921452" y="999881"/>
        <a:ext cx="38443" cy="7688"/>
      </dsp:txXfrm>
    </dsp:sp>
    <dsp:sp modelId="{161A4AB4-2F86-4E4D-9131-89DC0585A0FA}">
      <dsp:nvSpPr>
        <dsp:cNvPr id="0" name=""/>
        <dsp:cNvSpPr/>
      </dsp:nvSpPr>
      <dsp:spPr>
        <a:xfrm>
          <a:off x="4230467" y="863"/>
          <a:ext cx="3342875" cy="2005725"/>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804" tIns="171941" rIns="163804" bIns="171941" numCol="1" spcCol="1270" anchor="ctr" anchorCtr="0">
          <a:noAutofit/>
        </a:bodyPr>
        <a:lstStyle/>
        <a:p>
          <a:pPr marL="0" lvl="0" indent="0" algn="ctr" defTabSz="666750">
            <a:lnSpc>
              <a:spcPct val="90000"/>
            </a:lnSpc>
            <a:spcBef>
              <a:spcPct val="0"/>
            </a:spcBef>
            <a:spcAft>
              <a:spcPct val="35000"/>
            </a:spcAft>
            <a:buNone/>
          </a:pPr>
          <a:r>
            <a:rPr lang="en-US" sz="1500" b="1" kern="1200" err="1"/>
            <a:t>time.sleep</a:t>
          </a:r>
          <a:r>
            <a:rPr lang="en-US" sz="1500" b="1" kern="1200"/>
            <a:t>(1)</a:t>
          </a:r>
          <a:r>
            <a:rPr lang="en-US" sz="1500" kern="1200"/>
            <a:t> halts the execution of the further commands given until we get the time value from the user later in the code and returns the background thread of the clock time going on at a regular interval.</a:t>
          </a:r>
        </a:p>
      </dsp:txBody>
      <dsp:txXfrm>
        <a:off x="4230467" y="863"/>
        <a:ext cx="3342875" cy="2005725"/>
      </dsp:txXfrm>
    </dsp:sp>
    <dsp:sp modelId="{4F7FE12B-BD3B-455A-BE5C-8FF8AFC6C1C3}">
      <dsp:nvSpPr>
        <dsp:cNvPr id="0" name=""/>
        <dsp:cNvSpPr/>
      </dsp:nvSpPr>
      <dsp:spPr>
        <a:xfrm>
          <a:off x="1790167" y="2004788"/>
          <a:ext cx="8223474" cy="738261"/>
        </a:xfrm>
        <a:custGeom>
          <a:avLst/>
          <a:gdLst/>
          <a:ahLst/>
          <a:cxnLst/>
          <a:rect l="0" t="0" r="0" b="0"/>
          <a:pathLst>
            <a:path>
              <a:moveTo>
                <a:pt x="8223474" y="0"/>
              </a:moveTo>
              <a:lnTo>
                <a:pt x="8223474" y="386230"/>
              </a:lnTo>
              <a:lnTo>
                <a:pt x="0" y="386230"/>
              </a:lnTo>
              <a:lnTo>
                <a:pt x="0" y="738261"/>
              </a:lnTo>
            </a:path>
          </a:pathLst>
        </a:custGeom>
        <a:noFill/>
        <a:ln w="9525" cap="rnd"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695421" y="2370075"/>
        <a:ext cx="412966" cy="7688"/>
      </dsp:txXfrm>
    </dsp:sp>
    <dsp:sp modelId="{64DA2F88-4064-4CA9-961A-101E4B8071A7}">
      <dsp:nvSpPr>
        <dsp:cNvPr id="0" name=""/>
        <dsp:cNvSpPr/>
      </dsp:nvSpPr>
      <dsp:spPr>
        <a:xfrm>
          <a:off x="8342204" y="863"/>
          <a:ext cx="3342875" cy="2005725"/>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804" tIns="171941" rIns="163804" bIns="171941" numCol="1" spcCol="1270" anchor="ctr" anchorCtr="0">
          <a:noAutofit/>
        </a:bodyPr>
        <a:lstStyle/>
        <a:p>
          <a:pPr marL="0" lvl="0" indent="0" algn="ctr" defTabSz="666750">
            <a:lnSpc>
              <a:spcPct val="90000"/>
            </a:lnSpc>
            <a:spcBef>
              <a:spcPct val="0"/>
            </a:spcBef>
            <a:spcAft>
              <a:spcPct val="35000"/>
            </a:spcAft>
            <a:buNone/>
          </a:pPr>
          <a:r>
            <a:rPr lang="en-US" sz="1500" kern="1200"/>
            <a:t>Get the current time using </a:t>
          </a:r>
          <a:r>
            <a:rPr lang="en-US" sz="1500" b="1" kern="1200" err="1"/>
            <a:t>currenttime</a:t>
          </a:r>
          <a:r>
            <a:rPr lang="en-US" sz="1500" kern="1200"/>
            <a:t> which takes the argument of </a:t>
          </a:r>
          <a:r>
            <a:rPr lang="en-US" sz="1500" kern="1200" err="1"/>
            <a:t>time.strftime</a:t>
          </a:r>
          <a:r>
            <a:rPr lang="en-US" sz="1500" kern="1200"/>
            <a:t>()</a:t>
          </a:r>
        </a:p>
      </dsp:txBody>
      <dsp:txXfrm>
        <a:off x="8342204" y="863"/>
        <a:ext cx="3342875" cy="2005725"/>
      </dsp:txXfrm>
    </dsp:sp>
    <dsp:sp modelId="{A3608AE0-B1FC-4427-8281-E1F0A15BD3F5}">
      <dsp:nvSpPr>
        <dsp:cNvPr id="0" name=""/>
        <dsp:cNvSpPr/>
      </dsp:nvSpPr>
      <dsp:spPr>
        <a:xfrm>
          <a:off x="3459805" y="3732592"/>
          <a:ext cx="738261" cy="91440"/>
        </a:xfrm>
        <a:custGeom>
          <a:avLst/>
          <a:gdLst/>
          <a:ahLst/>
          <a:cxnLst/>
          <a:rect l="0" t="0" r="0" b="0"/>
          <a:pathLst>
            <a:path>
              <a:moveTo>
                <a:pt x="0" y="45720"/>
              </a:moveTo>
              <a:lnTo>
                <a:pt x="738261" y="45720"/>
              </a:lnTo>
            </a:path>
          </a:pathLst>
        </a:custGeom>
        <a:noFill/>
        <a:ln w="9525" cap="rnd"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809714" y="3774468"/>
        <a:ext cx="38443" cy="7688"/>
      </dsp:txXfrm>
    </dsp:sp>
    <dsp:sp modelId="{EC674B2E-1D6F-4E5B-AEE6-907DF462BA7A}">
      <dsp:nvSpPr>
        <dsp:cNvPr id="0" name=""/>
        <dsp:cNvSpPr/>
      </dsp:nvSpPr>
      <dsp:spPr>
        <a:xfrm>
          <a:off x="118729" y="2775450"/>
          <a:ext cx="3342875" cy="2005725"/>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804" tIns="171941" rIns="163804" bIns="171941" numCol="1" spcCol="1270" anchor="ctr" anchorCtr="0">
          <a:noAutofit/>
        </a:bodyPr>
        <a:lstStyle/>
        <a:p>
          <a:pPr marL="0" lvl="0" indent="0" algn="ctr" defTabSz="666750">
            <a:lnSpc>
              <a:spcPct val="90000"/>
            </a:lnSpc>
            <a:spcBef>
              <a:spcPct val="0"/>
            </a:spcBef>
            <a:spcAft>
              <a:spcPct val="35000"/>
            </a:spcAft>
            <a:buNone/>
          </a:pPr>
          <a:r>
            <a:rPr lang="en-US" sz="1500" kern="1200"/>
            <a:t>the time is used to print the current </a:t>
          </a:r>
          <a:r>
            <a:rPr lang="en-US" sz="1500" kern="1200">
              <a:latin typeface="Century Gothic" panose="020B0502020202020204"/>
            </a:rPr>
            <a:t>time</a:t>
          </a:r>
          <a:r>
            <a:rPr lang="en-US" sz="1500" kern="1200"/>
            <a:t> by </a:t>
          </a:r>
          <a:r>
            <a:rPr lang="en-US" sz="1500" b="1" kern="1200"/>
            <a:t>string conversion</a:t>
          </a:r>
          <a:r>
            <a:rPr lang="en-US" sz="1500" kern="1200"/>
            <a:t> using </a:t>
          </a:r>
          <a:r>
            <a:rPr lang="en-US" sz="1500" b="1" kern="1200" err="1"/>
            <a:t>strftime</a:t>
          </a:r>
          <a:r>
            <a:rPr lang="en-US" sz="1500" b="1" kern="1200"/>
            <a:t>()</a:t>
          </a:r>
          <a:r>
            <a:rPr lang="en-US" sz="1500" kern="1200"/>
            <a:t>.</a:t>
          </a:r>
        </a:p>
      </dsp:txBody>
      <dsp:txXfrm>
        <a:off x="118729" y="2775450"/>
        <a:ext cx="3342875" cy="2005725"/>
      </dsp:txXfrm>
    </dsp:sp>
    <dsp:sp modelId="{212C6848-2B16-4FDC-935A-6D982DA16AAA}">
      <dsp:nvSpPr>
        <dsp:cNvPr id="0" name=""/>
        <dsp:cNvSpPr/>
      </dsp:nvSpPr>
      <dsp:spPr>
        <a:xfrm>
          <a:off x="4230467" y="2775450"/>
          <a:ext cx="3342875" cy="2005725"/>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804" tIns="171941" rIns="163804" bIns="171941" numCol="1" spcCol="1270" anchor="ctr" anchorCtr="0">
          <a:noAutofit/>
        </a:bodyPr>
        <a:lstStyle/>
        <a:p>
          <a:pPr marL="0" lvl="0" indent="0" algn="ctr" defTabSz="666750">
            <a:lnSpc>
              <a:spcPct val="90000"/>
            </a:lnSpc>
            <a:spcBef>
              <a:spcPct val="0"/>
            </a:spcBef>
            <a:spcAft>
              <a:spcPct val="35000"/>
            </a:spcAft>
            <a:buNone/>
          </a:pPr>
          <a:r>
            <a:rPr lang="en-US" sz="1500" kern="1200"/>
            <a:t>If loop suggests that if the user input time </a:t>
          </a:r>
          <a:r>
            <a:rPr lang="en-US" sz="1500" b="1" kern="1200" err="1"/>
            <a:t>alarmtime</a:t>
          </a:r>
          <a:r>
            <a:rPr lang="en-US" sz="1500" kern="1200"/>
            <a:t> matches with the while loop ongoing time now, the message is printed as” </a:t>
          </a:r>
          <a:r>
            <a:rPr lang="en-US" sz="1500" b="1" kern="1200"/>
            <a:t>Time to Wake up</a:t>
          </a:r>
          <a:r>
            <a:rPr lang="en-US" sz="1500" kern="1200"/>
            <a:t>”.</a:t>
          </a:r>
        </a:p>
      </dsp:txBody>
      <dsp:txXfrm>
        <a:off x="4230467" y="2775450"/>
        <a:ext cx="3342875" cy="2005725"/>
      </dsp:txXfrm>
    </dsp:sp>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eg>
</file>

<file path=ppt/media/image4.jpeg>
</file>

<file path=ppt/media/image5.jpe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12/25/2021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12/25/2021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12/25/2021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12/25/2021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12/25/2021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12/25/2021</a:t>
            </a:fld>
            <a:endParaRPr lang="en-US"/>
          </a:p>
        </p:txBody>
      </p:sp>
      <p:sp>
        <p:nvSpPr>
          <p:cNvPr id="6" name="Footer Placeholder 5"/>
          <p:cNvSpPr>
            <a:spLocks noGrp="1"/>
          </p:cNvSpPr>
          <p:nvPr>
            <p:ph type="ftr" sz="quarter" idx="11"/>
          </p:nvPr>
        </p:nvSpPr>
        <p:spPr>
          <a:xfrm>
            <a:off x="1141412" y="5883275"/>
            <a:ext cx="5105400" cy="365125"/>
          </a:xfrm>
        </p:spPr>
        <p:txBody>
          <a:bodyPr/>
          <a:lstStyle/>
          <a:p>
            <a:endParaRPr lang="en-US"/>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12/25/2021</a:t>
            </a:fld>
            <a:endParaRPr lang="en-US"/>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hyperlink" Target="http://www.pngall.com/alarm-clock-pn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hyperlink" Target="https://www.pngall.com/python-programming-language-pn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5CE7D-3A63-384B-9C7D-B4CD98773636}"/>
              </a:ext>
            </a:extLst>
          </p:cNvPr>
          <p:cNvSpPr>
            <a:spLocks noGrp="1"/>
          </p:cNvSpPr>
          <p:nvPr>
            <p:ph type="ctrTitle"/>
          </p:nvPr>
        </p:nvSpPr>
        <p:spPr>
          <a:xfrm>
            <a:off x="1898457" y="-815777"/>
            <a:ext cx="8676222" cy="3200400"/>
          </a:xfrm>
        </p:spPr>
        <p:txBody>
          <a:bodyPr/>
          <a:lstStyle/>
          <a:p>
            <a:br>
              <a:rPr lang="en-US"/>
            </a:br>
            <a:r>
              <a:rPr lang="en-US">
                <a:solidFill>
                  <a:srgbClr val="FF0000"/>
                </a:solidFill>
              </a:rPr>
              <a:t>Alarm clock GUI Using python</a:t>
            </a:r>
          </a:p>
        </p:txBody>
      </p:sp>
      <p:sp>
        <p:nvSpPr>
          <p:cNvPr id="3" name="Subtitle 2">
            <a:extLst>
              <a:ext uri="{FF2B5EF4-FFF2-40B4-BE49-F238E27FC236}">
                <a16:creationId xmlns:a16="http://schemas.microsoft.com/office/drawing/2014/main" id="{EB2F40C0-3CD7-3F4B-B2CA-EC5CD116AE3F}"/>
              </a:ext>
            </a:extLst>
          </p:cNvPr>
          <p:cNvSpPr>
            <a:spLocks noGrp="1"/>
          </p:cNvSpPr>
          <p:nvPr>
            <p:ph type="subTitle" idx="1"/>
          </p:nvPr>
        </p:nvSpPr>
        <p:spPr>
          <a:xfrm>
            <a:off x="1757888" y="2612863"/>
            <a:ext cx="8957361" cy="3057090"/>
          </a:xfrm>
        </p:spPr>
        <p:txBody>
          <a:bodyPr>
            <a:normAutofit/>
          </a:bodyPr>
          <a:lstStyle/>
          <a:p>
            <a:r>
              <a:rPr lang="en-US" sz="2400"/>
              <a:t>By:</a:t>
            </a:r>
          </a:p>
          <a:p>
            <a:r>
              <a:rPr lang="en-US" sz="2400"/>
              <a:t>Taufeeq Hussain (1604-20-737-116 )  [IT-B]</a:t>
            </a:r>
            <a:endParaRPr lang="en-US" sz="2400">
              <a:effectLst>
                <a:glow rad="38100">
                  <a:prstClr val="black">
                    <a:lumMod val="50000"/>
                    <a:lumOff val="50000"/>
                    <a:alpha val="20000"/>
                  </a:prstClr>
                </a:glow>
                <a:outerShdw blurRad="44450" dist="12700" dir="13860000" algn="tl" rotWithShape="0">
                  <a:srgbClr val="000000">
                    <a:alpha val="20000"/>
                  </a:srgbClr>
                </a:outerShdw>
              </a:effectLst>
            </a:endParaRPr>
          </a:p>
          <a:p>
            <a:r>
              <a:rPr lang="en-US" sz="2400"/>
              <a:t>Mohammed </a:t>
            </a:r>
            <a:r>
              <a:rPr lang="en-US" sz="2400" err="1"/>
              <a:t>Faizuddin</a:t>
            </a:r>
            <a:r>
              <a:rPr lang="en-US" sz="2400"/>
              <a:t>(1604-20-737-115)  [IT-B]</a:t>
            </a:r>
            <a:endParaRPr lang="en-US" sz="2400">
              <a:effectLst>
                <a:glow rad="38100">
                  <a:prstClr val="black">
                    <a:lumMod val="50000"/>
                    <a:lumOff val="50000"/>
                    <a:alpha val="20000"/>
                  </a:prstClr>
                </a:glow>
                <a:outerShdw blurRad="44450" dist="12700" dir="13860000" algn="tl" rotWithShape="0">
                  <a:srgbClr val="000000">
                    <a:alpha val="20000"/>
                  </a:srgbClr>
                </a:outerShdw>
              </a:effectLst>
            </a:endParaRPr>
          </a:p>
          <a:p>
            <a:r>
              <a:rPr lang="en-US" sz="2400"/>
              <a:t>Mohammed Aasim Hussain(1604-20-737-112)  [IT-B]</a:t>
            </a:r>
            <a:endParaRPr lang="en-US" sz="2400">
              <a:effectLst>
                <a:glow rad="38100">
                  <a:prstClr val="black">
                    <a:lumMod val="50000"/>
                    <a:lumOff val="50000"/>
                    <a:alpha val="20000"/>
                  </a:prstClr>
                </a:glow>
                <a:outerShdw blurRad="44450" dist="12700" dir="13860000" algn="tl" rotWithShape="0">
                  <a:srgbClr val="000000">
                    <a:alpha val="20000"/>
                  </a:srgbClr>
                </a:outerShdw>
              </a:effectLst>
            </a:endParaRPr>
          </a:p>
          <a:p>
            <a:r>
              <a:rPr lang="en-US" sz="2400"/>
              <a:t>Amaan Ahmed(1604-20-736-312)  [MECH-B]</a:t>
            </a:r>
            <a:endParaRPr lang="en-US" sz="2400">
              <a:effectLst>
                <a:glow rad="38100">
                  <a:prstClr val="black">
                    <a:lumMod val="50000"/>
                    <a:lumOff val="50000"/>
                    <a:alpha val="20000"/>
                  </a:prstClr>
                </a:glow>
                <a:outerShdw blurRad="44450" dist="12700" dir="13860000" algn="tl" rotWithShape="0">
                  <a:srgbClr val="000000">
                    <a:alpha val="20000"/>
                  </a:srgbClr>
                </a:outerShdw>
              </a:effectLst>
            </a:endParaRPr>
          </a:p>
        </p:txBody>
      </p:sp>
    </p:spTree>
    <p:extLst>
      <p:ext uri="{BB962C8B-B14F-4D97-AF65-F5344CB8AC3E}">
        <p14:creationId xmlns:p14="http://schemas.microsoft.com/office/powerpoint/2010/main" val="14881923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B2EC5B6A-DD95-B643-B5A1-4C6D96C48225}"/>
              </a:ext>
            </a:extLst>
          </p:cNvPr>
          <p:cNvPicPr>
            <a:picLocks noGrp="1" noChangeAspect="1"/>
          </p:cNvPicPr>
          <p:nvPr>
            <p:ph idx="1"/>
          </p:nvPr>
        </p:nvPicPr>
        <p:blipFill>
          <a:blip r:embed="rId2"/>
          <a:stretch>
            <a:fillRect/>
          </a:stretch>
        </p:blipFill>
        <p:spPr>
          <a:xfrm>
            <a:off x="0" y="0"/>
            <a:ext cx="12193368" cy="6857999"/>
          </a:xfrm>
        </p:spPr>
      </p:pic>
    </p:spTree>
    <p:extLst>
      <p:ext uri="{BB962C8B-B14F-4D97-AF65-F5344CB8AC3E}">
        <p14:creationId xmlns:p14="http://schemas.microsoft.com/office/powerpoint/2010/main" val="35501866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ID-20211225-WA0008.mp4">
            <a:hlinkClick r:id="" action="ppaction://media"/>
            <a:extLst>
              <a:ext uri="{FF2B5EF4-FFF2-40B4-BE49-F238E27FC236}">
                <a16:creationId xmlns:a16="http://schemas.microsoft.com/office/drawing/2014/main" id="{5688A5B5-2ED7-3443-B6DB-879BB35C011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47" y="0"/>
            <a:ext cx="12185720" cy="6858000"/>
          </a:xfrm>
        </p:spPr>
      </p:pic>
    </p:spTree>
    <p:extLst>
      <p:ext uri="{BB962C8B-B14F-4D97-AF65-F5344CB8AC3E}">
        <p14:creationId xmlns:p14="http://schemas.microsoft.com/office/powerpoint/2010/main" val="4293328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3FDAA-B2A2-4D4C-9083-249785FBDB35}"/>
              </a:ext>
            </a:extLst>
          </p:cNvPr>
          <p:cNvSpPr>
            <a:spLocks noGrp="1"/>
          </p:cNvSpPr>
          <p:nvPr>
            <p:ph type="title"/>
          </p:nvPr>
        </p:nvSpPr>
        <p:spPr>
          <a:xfrm>
            <a:off x="682924" y="868392"/>
            <a:ext cx="6132446" cy="1905000"/>
          </a:xfrm>
        </p:spPr>
        <p:txBody>
          <a:bodyPr>
            <a:normAutofit/>
          </a:bodyPr>
          <a:lstStyle/>
          <a:p>
            <a:pPr algn="ctr"/>
            <a:r>
              <a:rPr lang="en-US">
                <a:solidFill>
                  <a:srgbClr val="FF0000"/>
                </a:solidFill>
                <a:effectLst>
                  <a:glow rad="38100">
                    <a:prstClr val="black">
                      <a:lumMod val="65000"/>
                      <a:lumOff val="35000"/>
                      <a:alpha val="40000"/>
                    </a:prstClr>
                  </a:glow>
                  <a:outerShdw blurRad="28575" dist="38100" dir="14040000" algn="tl" rotWithShape="0">
                    <a:srgbClr val="000000">
                      <a:alpha val="25000"/>
                    </a:srgbClr>
                  </a:outerShdw>
                </a:effectLst>
              </a:rPr>
              <a:t>conclusion</a:t>
            </a:r>
            <a:endParaRPr lang="en-US">
              <a:solidFill>
                <a:srgbClr val="FF0000"/>
              </a:solidFill>
            </a:endParaRPr>
          </a:p>
        </p:txBody>
      </p:sp>
      <p:sp>
        <p:nvSpPr>
          <p:cNvPr id="3" name="Content Placeholder 2">
            <a:extLst>
              <a:ext uri="{FF2B5EF4-FFF2-40B4-BE49-F238E27FC236}">
                <a16:creationId xmlns:a16="http://schemas.microsoft.com/office/drawing/2014/main" id="{24227D55-5330-4001-AC48-2FB6D48A9BBC}"/>
              </a:ext>
            </a:extLst>
          </p:cNvPr>
          <p:cNvSpPr>
            <a:spLocks noGrp="1"/>
          </p:cNvSpPr>
          <p:nvPr>
            <p:ph idx="1"/>
          </p:nvPr>
        </p:nvSpPr>
        <p:spPr>
          <a:xfrm>
            <a:off x="682925" y="2034396"/>
            <a:ext cx="6403675" cy="4028474"/>
          </a:xfrm>
        </p:spPr>
        <p:txBody>
          <a:bodyPr>
            <a:normAutofit/>
          </a:bodyPr>
          <a:lstStyle/>
          <a:p>
            <a:r>
              <a:rPr lang="en-US">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With this project in Python, we have successfully made the Alarm Clock. We used the popular GUI library for rendering graphics on a display window. We learned how to extract the current time from the computer and to use it for manipulation using the Time library. This way we can set an alarm in the computer interface using python programming which rings with the default machine sound for Windows.</a:t>
            </a:r>
            <a:endParaRPr lang="en-US"/>
          </a:p>
        </p:txBody>
      </p:sp>
      <p:pic>
        <p:nvPicPr>
          <p:cNvPr id="4" name="Picture 4" descr="A picture containing black&#10;&#10;Description automatically generated">
            <a:extLst>
              <a:ext uri="{FF2B5EF4-FFF2-40B4-BE49-F238E27FC236}">
                <a16:creationId xmlns:a16="http://schemas.microsoft.com/office/drawing/2014/main" id="{A730F64B-B81F-4232-A9FF-9C4C355794E5}"/>
              </a:ext>
            </a:extLst>
          </p:cNvPr>
          <p:cNvPicPr>
            <a:picLocks noChangeAspect="1"/>
          </p:cNvPicPr>
          <p:nvPr/>
        </p:nvPicPr>
        <p:blipFill rotWithShape="1">
          <a:blip r:embed="rId3">
            <a:extLst>
              <a:ext uri="{837473B0-CC2E-450A-ABE3-18F120FF3D39}">
                <a1611:picAttrSrcUrl xmlns:a1611="http://schemas.microsoft.com/office/drawing/2016/11/main" r:id="rId4"/>
              </a:ext>
            </a:extLst>
          </a:blip>
          <a:srcRect l="16731" r="17796"/>
          <a:stretch/>
        </p:blipFill>
        <p:spPr>
          <a:xfrm>
            <a:off x="7552042" y="863390"/>
            <a:ext cx="3416888" cy="521877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33380929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D581C-A838-3545-9970-9061A8E71700}"/>
              </a:ext>
            </a:extLst>
          </p:cNvPr>
          <p:cNvSpPr>
            <a:spLocks noGrp="1"/>
          </p:cNvSpPr>
          <p:nvPr>
            <p:ph type="title"/>
          </p:nvPr>
        </p:nvSpPr>
        <p:spPr>
          <a:xfrm>
            <a:off x="4952873" y="-483079"/>
            <a:ext cx="6132446" cy="1905000"/>
          </a:xfrm>
        </p:spPr>
        <p:txBody>
          <a:bodyPr>
            <a:normAutofit/>
          </a:bodyPr>
          <a:lstStyle/>
          <a:p>
            <a:r>
              <a:rPr lang="en-US"/>
              <a:t>Python</a:t>
            </a:r>
          </a:p>
        </p:txBody>
      </p:sp>
      <p:pic>
        <p:nvPicPr>
          <p:cNvPr id="4" name="Picture 4" descr="Logo, icon&#10;&#10;Description automatically generated">
            <a:extLst>
              <a:ext uri="{FF2B5EF4-FFF2-40B4-BE49-F238E27FC236}">
                <a16:creationId xmlns:a16="http://schemas.microsoft.com/office/drawing/2014/main" id="{21D3BDB1-761F-4073-80BA-DBB8EBFC4CAA}"/>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1180740" y="1621292"/>
            <a:ext cx="3416888" cy="3416888"/>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3" name="Content Placeholder 2">
            <a:extLst>
              <a:ext uri="{FF2B5EF4-FFF2-40B4-BE49-F238E27FC236}">
                <a16:creationId xmlns:a16="http://schemas.microsoft.com/office/drawing/2014/main" id="{BD55CA6F-2770-0C48-8D7B-72F1D760AD95}"/>
              </a:ext>
            </a:extLst>
          </p:cNvPr>
          <p:cNvSpPr>
            <a:spLocks noGrp="1"/>
          </p:cNvSpPr>
          <p:nvPr>
            <p:ph idx="1"/>
          </p:nvPr>
        </p:nvSpPr>
        <p:spPr>
          <a:xfrm>
            <a:off x="4607817" y="711678"/>
            <a:ext cx="6271591" cy="3395871"/>
          </a:xfrm>
        </p:spPr>
        <p:txBody>
          <a:bodyPr vert="horz" lIns="91440" tIns="45720" rIns="91440" bIns="45720" rtlCol="0" anchor="t">
            <a:noAutofit/>
          </a:bodyPr>
          <a:lstStyle/>
          <a:p>
            <a:pPr>
              <a:lnSpc>
                <a:spcPct val="90000"/>
              </a:lnSpc>
            </a:pPr>
            <a:r>
              <a:rPr lang="en-US" sz="2400"/>
              <a:t>Python is an interpreted high-level general-purpose programming language. Its design philosophy emphasizes code readability with its use of significant indentation. Its language constructs as well as its object-oriented approach aim to help programmers write clear, logical code for small and large-scale projects.</a:t>
            </a:r>
            <a:endParaRPr lang="en-US" sz="2400">
              <a:effectLst>
                <a:glow rad="38100">
                  <a:prstClr val="black">
                    <a:lumMod val="50000"/>
                    <a:lumOff val="50000"/>
                    <a:alpha val="20000"/>
                  </a:prstClr>
                </a:glow>
                <a:outerShdw blurRad="44450" dist="12700" dir="13860000" algn="tl" rotWithShape="0">
                  <a:srgbClr val="000000">
                    <a:alpha val="20000"/>
                  </a:srgbClr>
                </a:outerShdw>
              </a:effectLst>
            </a:endParaRPr>
          </a:p>
          <a:p>
            <a:pPr>
              <a:lnSpc>
                <a:spcPct val="90000"/>
              </a:lnSpc>
            </a:pPr>
            <a:r>
              <a:rPr lang="en-US" sz="2400"/>
              <a:t>Python is dynamically-typed and garbage-collected. It supports multiple programming paradigms, including structured (particularly, procedural), object-oriented and functional programming. It is often described as a "batteries included" language due to its comprehensive standard </a:t>
            </a:r>
            <a:r>
              <a:rPr lang="en-US" sz="2400" err="1"/>
              <a:t>library.rite</a:t>
            </a:r>
            <a:endParaRPr lang="en-US" sz="2400">
              <a:effectLst>
                <a:glow rad="38100">
                  <a:prstClr val="black">
                    <a:lumMod val="50000"/>
                    <a:lumOff val="50000"/>
                    <a:alpha val="20000"/>
                  </a:prstClr>
                </a:glow>
                <a:outerShdw blurRad="44450" dist="12700" dir="13860000" algn="tl" rotWithShape="0">
                  <a:srgbClr val="000000">
                    <a:alpha val="20000"/>
                  </a:srgbClr>
                </a:outerShdw>
              </a:effectLst>
            </a:endParaRPr>
          </a:p>
        </p:txBody>
      </p:sp>
    </p:spTree>
    <p:extLst>
      <p:ext uri="{BB962C8B-B14F-4D97-AF65-F5344CB8AC3E}">
        <p14:creationId xmlns:p14="http://schemas.microsoft.com/office/powerpoint/2010/main" val="19125632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1F21C-067C-414C-AF26-20F016998391}"/>
              </a:ext>
            </a:extLst>
          </p:cNvPr>
          <p:cNvSpPr>
            <a:spLocks noGrp="1"/>
          </p:cNvSpPr>
          <p:nvPr>
            <p:ph type="title"/>
          </p:nvPr>
        </p:nvSpPr>
        <p:spPr>
          <a:xfrm>
            <a:off x="1141413" y="336430"/>
            <a:ext cx="9905998" cy="1905000"/>
          </a:xfrm>
        </p:spPr>
        <p:txBody>
          <a:bodyPr/>
          <a:lstStyle/>
          <a:p>
            <a:r>
              <a:rPr lang="en-US">
                <a:solidFill>
                  <a:schemeClr val="accent4">
                    <a:lumMod val="75000"/>
                  </a:schemeClr>
                </a:solidFill>
              </a:rPr>
              <a:t>GRAPHICAL USER INTERFACE</a:t>
            </a:r>
          </a:p>
        </p:txBody>
      </p:sp>
      <p:sp>
        <p:nvSpPr>
          <p:cNvPr id="3" name="Content Placeholder 2">
            <a:extLst>
              <a:ext uri="{FF2B5EF4-FFF2-40B4-BE49-F238E27FC236}">
                <a16:creationId xmlns:a16="http://schemas.microsoft.com/office/drawing/2014/main" id="{0618508F-3426-7445-822F-910E7DFEEA2A}"/>
              </a:ext>
            </a:extLst>
          </p:cNvPr>
          <p:cNvSpPr>
            <a:spLocks noGrp="1"/>
          </p:cNvSpPr>
          <p:nvPr>
            <p:ph idx="1"/>
          </p:nvPr>
        </p:nvSpPr>
        <p:spPr>
          <a:xfrm>
            <a:off x="1139049" y="1122103"/>
            <a:ext cx="9905998" cy="3124201"/>
          </a:xfrm>
        </p:spPr>
        <p:txBody>
          <a:bodyPr/>
          <a:lstStyle/>
          <a:p>
            <a:r>
              <a:rPr lang="en-US"/>
              <a:t>Python offers multiple options for developing GUI (Graphical User Interface). Out of all the GUI methods, tkinter is the most commonly used method. It is a standard Python interface to the Tk GUI toolkit shipped with Python. Python with tkinter is the fastest and easiest way to create the GUI applications. Creating a GUI using tkinter is an easy task.</a:t>
            </a:r>
          </a:p>
        </p:txBody>
      </p:sp>
      <p:sp>
        <p:nvSpPr>
          <p:cNvPr id="4" name="TextBox 3">
            <a:extLst>
              <a:ext uri="{FF2B5EF4-FFF2-40B4-BE49-F238E27FC236}">
                <a16:creationId xmlns:a16="http://schemas.microsoft.com/office/drawing/2014/main" id="{AFDCB73D-3513-7446-8764-3514C6D61803}"/>
              </a:ext>
            </a:extLst>
          </p:cNvPr>
          <p:cNvSpPr txBox="1"/>
          <p:nvPr/>
        </p:nvSpPr>
        <p:spPr>
          <a:xfrm>
            <a:off x="1650291" y="3866599"/>
            <a:ext cx="4572242" cy="2031325"/>
          </a:xfrm>
          <a:prstGeom prst="rect">
            <a:avLst/>
          </a:prstGeom>
          <a:noFill/>
        </p:spPr>
        <p:txBody>
          <a:bodyPr wrap="square" rtlCol="0">
            <a:spAutoFit/>
          </a:bodyPr>
          <a:lstStyle/>
          <a:p>
            <a:pPr algn="l"/>
            <a:r>
              <a:rPr lang="en-US"/>
              <a:t>Import tkinter 
m = tkinter.Tk() 
‘’’ 
widgets are added here 
‘’’
m.mainloop()</a:t>
            </a:r>
          </a:p>
        </p:txBody>
      </p:sp>
    </p:spTree>
    <p:extLst>
      <p:ext uri="{BB962C8B-B14F-4D97-AF65-F5344CB8AC3E}">
        <p14:creationId xmlns:p14="http://schemas.microsoft.com/office/powerpoint/2010/main" val="21089216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lumMod val="110000"/>
              </a:schemeClr>
            </a:gs>
            <a:gs pos="100000">
              <a:schemeClr val="bg2">
                <a:shade val="64000"/>
                <a:lumMod val="98000"/>
              </a:schemeClr>
            </a:gs>
          </a:gsLst>
          <a:lin ang="54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690F3EE-0CD1-4520-B020-4E1DF3141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9EFDE1E9-7FE0-45CA-9DE2-237F77319A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2270840"/>
          </a:xfrm>
          <a:custGeom>
            <a:avLst/>
            <a:gdLst>
              <a:gd name="connsiteX0" fmla="*/ 0 w 12192000"/>
              <a:gd name="connsiteY0" fmla="*/ 0 h 2270840"/>
              <a:gd name="connsiteX1" fmla="*/ 12192000 w 12192000"/>
              <a:gd name="connsiteY1" fmla="*/ 0 h 2270840"/>
              <a:gd name="connsiteX2" fmla="*/ 12192000 w 12192000"/>
              <a:gd name="connsiteY2" fmla="*/ 519831 h 2270840"/>
              <a:gd name="connsiteX3" fmla="*/ 12192000 w 12192000"/>
              <a:gd name="connsiteY3" fmla="*/ 744794 h 2270840"/>
              <a:gd name="connsiteX4" fmla="*/ 12192000 w 12192000"/>
              <a:gd name="connsiteY4" fmla="*/ 1754022 h 2270840"/>
              <a:gd name="connsiteX5" fmla="*/ 11957522 w 12192000"/>
              <a:gd name="connsiteY5" fmla="*/ 1797924 h 2270840"/>
              <a:gd name="connsiteX6" fmla="*/ 11679973 w 12192000"/>
              <a:gd name="connsiteY6" fmla="*/ 1847668 h 2270840"/>
              <a:gd name="connsiteX7" fmla="*/ 11401197 w 12192000"/>
              <a:gd name="connsiteY7" fmla="*/ 1896361 h 2270840"/>
              <a:gd name="connsiteX8" fmla="*/ 11121192 w 12192000"/>
              <a:gd name="connsiteY8" fmla="*/ 1938047 h 2270840"/>
              <a:gd name="connsiteX9" fmla="*/ 10842416 w 12192000"/>
              <a:gd name="connsiteY9" fmla="*/ 1980084 h 2270840"/>
              <a:gd name="connsiteX10" fmla="*/ 10562411 w 12192000"/>
              <a:gd name="connsiteY10" fmla="*/ 2019319 h 2270840"/>
              <a:gd name="connsiteX11" fmla="*/ 10286091 w 12192000"/>
              <a:gd name="connsiteY11" fmla="*/ 2052948 h 2270840"/>
              <a:gd name="connsiteX12" fmla="*/ 10006086 w 12192000"/>
              <a:gd name="connsiteY12" fmla="*/ 2084826 h 2270840"/>
              <a:gd name="connsiteX13" fmla="*/ 9727310 w 12192000"/>
              <a:gd name="connsiteY13" fmla="*/ 2113902 h 2270840"/>
              <a:gd name="connsiteX14" fmla="*/ 9453445 w 12192000"/>
              <a:gd name="connsiteY14" fmla="*/ 2139124 h 2270840"/>
              <a:gd name="connsiteX15" fmla="*/ 9175897 w 12192000"/>
              <a:gd name="connsiteY15" fmla="*/ 2164346 h 2270840"/>
              <a:gd name="connsiteX16" fmla="*/ 8902033 w 12192000"/>
              <a:gd name="connsiteY16" fmla="*/ 2185365 h 2270840"/>
              <a:gd name="connsiteX17" fmla="*/ 8628169 w 12192000"/>
              <a:gd name="connsiteY17" fmla="*/ 2201829 h 2270840"/>
              <a:gd name="connsiteX18" fmla="*/ 8355533 w 12192000"/>
              <a:gd name="connsiteY18" fmla="*/ 2218995 h 2270840"/>
              <a:gd name="connsiteX19" fmla="*/ 8085353 w 12192000"/>
              <a:gd name="connsiteY19" fmla="*/ 2233357 h 2270840"/>
              <a:gd name="connsiteX20" fmla="*/ 7817629 w 12192000"/>
              <a:gd name="connsiteY20" fmla="*/ 2243516 h 2270840"/>
              <a:gd name="connsiteX21" fmla="*/ 7549905 w 12192000"/>
              <a:gd name="connsiteY21" fmla="*/ 2252274 h 2270840"/>
              <a:gd name="connsiteX22" fmla="*/ 7284638 w 12192000"/>
              <a:gd name="connsiteY22" fmla="*/ 2260681 h 2270840"/>
              <a:gd name="connsiteX23" fmla="*/ 7023055 w 12192000"/>
              <a:gd name="connsiteY23" fmla="*/ 2264535 h 2270840"/>
              <a:gd name="connsiteX24" fmla="*/ 6761472 w 12192000"/>
              <a:gd name="connsiteY24" fmla="*/ 2268738 h 2270840"/>
              <a:gd name="connsiteX25" fmla="*/ 6503573 w 12192000"/>
              <a:gd name="connsiteY25" fmla="*/ 2270840 h 2270840"/>
              <a:gd name="connsiteX26" fmla="*/ 6248130 w 12192000"/>
              <a:gd name="connsiteY26" fmla="*/ 2268738 h 2270840"/>
              <a:gd name="connsiteX27" fmla="*/ 5995144 w 12192000"/>
              <a:gd name="connsiteY27" fmla="*/ 2268738 h 2270840"/>
              <a:gd name="connsiteX28" fmla="*/ 5744613 w 12192000"/>
              <a:gd name="connsiteY28" fmla="*/ 2264535 h 2270840"/>
              <a:gd name="connsiteX29" fmla="*/ 5498995 w 12192000"/>
              <a:gd name="connsiteY29" fmla="*/ 2258229 h 2270840"/>
              <a:gd name="connsiteX30" fmla="*/ 5255834 w 12192000"/>
              <a:gd name="connsiteY30" fmla="*/ 2252274 h 2270840"/>
              <a:gd name="connsiteX31" fmla="*/ 5017584 w 12192000"/>
              <a:gd name="connsiteY31" fmla="*/ 2245618 h 2270840"/>
              <a:gd name="connsiteX32" fmla="*/ 4780562 w 12192000"/>
              <a:gd name="connsiteY32" fmla="*/ 2235459 h 2270840"/>
              <a:gd name="connsiteX33" fmla="*/ 4547227 w 12192000"/>
              <a:gd name="connsiteY33" fmla="*/ 2224599 h 2270840"/>
              <a:gd name="connsiteX34" fmla="*/ 4318800 w 12192000"/>
              <a:gd name="connsiteY34" fmla="*/ 2214791 h 2270840"/>
              <a:gd name="connsiteX35" fmla="*/ 3873004 w 12192000"/>
              <a:gd name="connsiteY35" fmla="*/ 2187116 h 2270840"/>
              <a:gd name="connsiteX36" fmla="*/ 3445628 w 12192000"/>
              <a:gd name="connsiteY36" fmla="*/ 2157691 h 2270840"/>
              <a:gd name="connsiteX37" fmla="*/ 3035446 w 12192000"/>
              <a:gd name="connsiteY37" fmla="*/ 2126863 h 2270840"/>
              <a:gd name="connsiteX38" fmla="*/ 2647370 w 12192000"/>
              <a:gd name="connsiteY38" fmla="*/ 2092884 h 2270840"/>
              <a:gd name="connsiteX39" fmla="*/ 2276487 w 12192000"/>
              <a:gd name="connsiteY39" fmla="*/ 2057502 h 2270840"/>
              <a:gd name="connsiteX40" fmla="*/ 1932621 w 12192000"/>
              <a:gd name="connsiteY40" fmla="*/ 2019319 h 2270840"/>
              <a:gd name="connsiteX41" fmla="*/ 1609634 w 12192000"/>
              <a:gd name="connsiteY41" fmla="*/ 1981836 h 2270840"/>
              <a:gd name="connsiteX42" fmla="*/ 1312435 w 12192000"/>
              <a:gd name="connsiteY42" fmla="*/ 1944353 h 2270840"/>
              <a:gd name="connsiteX43" fmla="*/ 1039799 w 12192000"/>
              <a:gd name="connsiteY43" fmla="*/ 1908972 h 2270840"/>
              <a:gd name="connsiteX44" fmla="*/ 797865 w 12192000"/>
              <a:gd name="connsiteY44" fmla="*/ 1875342 h 2270840"/>
              <a:gd name="connsiteX45" fmla="*/ 579265 w 12192000"/>
              <a:gd name="connsiteY45" fmla="*/ 1843464 h 2270840"/>
              <a:gd name="connsiteX46" fmla="*/ 395052 w 12192000"/>
              <a:gd name="connsiteY46" fmla="*/ 1816841 h 2270840"/>
              <a:gd name="connsiteX47" fmla="*/ 240312 w 12192000"/>
              <a:gd name="connsiteY47" fmla="*/ 1791618 h 2270840"/>
              <a:gd name="connsiteX48" fmla="*/ 27853 w 12192000"/>
              <a:gd name="connsiteY48" fmla="*/ 1755537 h 2270840"/>
              <a:gd name="connsiteX49" fmla="*/ 0 w 12192000"/>
              <a:gd name="connsiteY49" fmla="*/ 1750824 h 2270840"/>
              <a:gd name="connsiteX50" fmla="*/ 0 w 12192000"/>
              <a:gd name="connsiteY50" fmla="*/ 744794 h 2270840"/>
              <a:gd name="connsiteX51" fmla="*/ 0 w 12192000"/>
              <a:gd name="connsiteY51" fmla="*/ 519831 h 2270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000" h="2270840">
                <a:moveTo>
                  <a:pt x="0" y="0"/>
                </a:moveTo>
                <a:lnTo>
                  <a:pt x="12192000" y="0"/>
                </a:lnTo>
                <a:lnTo>
                  <a:pt x="12192000" y="519831"/>
                </a:lnTo>
                <a:lnTo>
                  <a:pt x="12192000" y="744794"/>
                </a:lnTo>
                <a:lnTo>
                  <a:pt x="12192000" y="1754022"/>
                </a:lnTo>
                <a:lnTo>
                  <a:pt x="11957522" y="1797924"/>
                </a:lnTo>
                <a:lnTo>
                  <a:pt x="11679973" y="1847668"/>
                </a:lnTo>
                <a:lnTo>
                  <a:pt x="11401197" y="1896361"/>
                </a:lnTo>
                <a:lnTo>
                  <a:pt x="11121192" y="1938047"/>
                </a:lnTo>
                <a:lnTo>
                  <a:pt x="10842416" y="1980084"/>
                </a:lnTo>
                <a:lnTo>
                  <a:pt x="10562411" y="2019319"/>
                </a:lnTo>
                <a:lnTo>
                  <a:pt x="10286091" y="2052948"/>
                </a:lnTo>
                <a:lnTo>
                  <a:pt x="10006086" y="2084826"/>
                </a:lnTo>
                <a:lnTo>
                  <a:pt x="9727310" y="2113902"/>
                </a:lnTo>
                <a:lnTo>
                  <a:pt x="9453445" y="2139124"/>
                </a:lnTo>
                <a:lnTo>
                  <a:pt x="9175897" y="2164346"/>
                </a:lnTo>
                <a:lnTo>
                  <a:pt x="8902033" y="2185365"/>
                </a:lnTo>
                <a:lnTo>
                  <a:pt x="8628169" y="2201829"/>
                </a:lnTo>
                <a:lnTo>
                  <a:pt x="8355533" y="2218995"/>
                </a:lnTo>
                <a:lnTo>
                  <a:pt x="8085353" y="2233357"/>
                </a:lnTo>
                <a:lnTo>
                  <a:pt x="7817629" y="2243516"/>
                </a:lnTo>
                <a:lnTo>
                  <a:pt x="7549905" y="2252274"/>
                </a:lnTo>
                <a:lnTo>
                  <a:pt x="7284638" y="2260681"/>
                </a:lnTo>
                <a:lnTo>
                  <a:pt x="7023055" y="2264535"/>
                </a:lnTo>
                <a:lnTo>
                  <a:pt x="6761472" y="2268738"/>
                </a:lnTo>
                <a:lnTo>
                  <a:pt x="6503573" y="2270840"/>
                </a:lnTo>
                <a:lnTo>
                  <a:pt x="6248130" y="2268738"/>
                </a:lnTo>
                <a:lnTo>
                  <a:pt x="5995144" y="2268738"/>
                </a:lnTo>
                <a:lnTo>
                  <a:pt x="5744613" y="2264535"/>
                </a:lnTo>
                <a:lnTo>
                  <a:pt x="5498995" y="2258229"/>
                </a:lnTo>
                <a:lnTo>
                  <a:pt x="5255834" y="2252274"/>
                </a:lnTo>
                <a:lnTo>
                  <a:pt x="5017584" y="2245618"/>
                </a:lnTo>
                <a:lnTo>
                  <a:pt x="4780562" y="2235459"/>
                </a:lnTo>
                <a:lnTo>
                  <a:pt x="4547227" y="2224599"/>
                </a:lnTo>
                <a:lnTo>
                  <a:pt x="4318800" y="2214791"/>
                </a:lnTo>
                <a:lnTo>
                  <a:pt x="3873004" y="2187116"/>
                </a:lnTo>
                <a:lnTo>
                  <a:pt x="3445628" y="2157691"/>
                </a:lnTo>
                <a:lnTo>
                  <a:pt x="3035446" y="2126863"/>
                </a:lnTo>
                <a:lnTo>
                  <a:pt x="2647370" y="2092884"/>
                </a:lnTo>
                <a:lnTo>
                  <a:pt x="2276487" y="2057502"/>
                </a:lnTo>
                <a:lnTo>
                  <a:pt x="1932621" y="2019319"/>
                </a:lnTo>
                <a:lnTo>
                  <a:pt x="1609634" y="1981836"/>
                </a:lnTo>
                <a:lnTo>
                  <a:pt x="1312435" y="1944353"/>
                </a:lnTo>
                <a:lnTo>
                  <a:pt x="1039799" y="1908972"/>
                </a:lnTo>
                <a:lnTo>
                  <a:pt x="797865" y="1875342"/>
                </a:lnTo>
                <a:lnTo>
                  <a:pt x="579265" y="1843464"/>
                </a:lnTo>
                <a:lnTo>
                  <a:pt x="395052" y="1816841"/>
                </a:lnTo>
                <a:lnTo>
                  <a:pt x="240312" y="1791618"/>
                </a:lnTo>
                <a:lnTo>
                  <a:pt x="27853" y="1755537"/>
                </a:lnTo>
                <a:lnTo>
                  <a:pt x="0" y="1750824"/>
                </a:lnTo>
                <a:lnTo>
                  <a:pt x="0" y="744794"/>
                </a:lnTo>
                <a:lnTo>
                  <a:pt x="0" y="519831"/>
                </a:lnTo>
                <a:close/>
              </a:path>
            </a:pathLst>
          </a:custGeom>
          <a:ln w="44450">
            <a:gradFill>
              <a:gsLst>
                <a:gs pos="0">
                  <a:schemeClr val="bg2">
                    <a:alpha val="65000"/>
                  </a:schemeClr>
                </a:gs>
                <a:gs pos="98000">
                  <a:schemeClr val="bg2">
                    <a:lumMod val="75000"/>
                    <a:alpha val="55000"/>
                  </a:schemeClr>
                </a:gs>
              </a:gsLst>
              <a:lin ang="5400000" scaled="1"/>
            </a:gradFill>
          </a:ln>
          <a:effectLst>
            <a:outerShdw blurRad="50800" dist="38100" dir="5400000" algn="t" rotWithShape="0">
              <a:prstClr val="black">
                <a:alpha val="50000"/>
              </a:prstClr>
            </a:outerShdw>
          </a:effectLst>
        </p:spPr>
        <p:style>
          <a:lnRef idx="2">
            <a:schemeClr val="accent1">
              <a:shade val="50000"/>
            </a:schemeClr>
          </a:lnRef>
          <a:fillRef idx="1003">
            <a:schemeClr val="dk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1F20AF1-A7DA-FB48-B639-3E5560F42358}"/>
              </a:ext>
            </a:extLst>
          </p:cNvPr>
          <p:cNvSpPr>
            <a:spLocks noGrp="1"/>
          </p:cNvSpPr>
          <p:nvPr>
            <p:ph type="title"/>
          </p:nvPr>
        </p:nvSpPr>
        <p:spPr>
          <a:xfrm>
            <a:off x="1141413" y="609600"/>
            <a:ext cx="9905998" cy="1065451"/>
          </a:xfrm>
        </p:spPr>
        <p:txBody>
          <a:bodyPr>
            <a:normAutofit/>
          </a:bodyPr>
          <a:lstStyle/>
          <a:p>
            <a:pPr algn="ctr"/>
            <a:r>
              <a:rPr lang="en-US">
                <a:solidFill>
                  <a:srgbClr val="BFBFBF"/>
                </a:solidFill>
              </a:rPr>
              <a:t>Some functions which are used for gui :</a:t>
            </a:r>
            <a:endParaRPr lang="en-US">
              <a:solidFill>
                <a:srgbClr val="BFBFBF"/>
              </a:solidFill>
              <a:effectLst>
                <a:glow rad="38100">
                  <a:prstClr val="black">
                    <a:lumMod val="65000"/>
                    <a:lumOff val="35000"/>
                    <a:alpha val="40000"/>
                  </a:prstClr>
                </a:glow>
                <a:outerShdw blurRad="28575" dist="38100" dir="14040000" algn="tl" rotWithShape="0">
                  <a:srgbClr val="000000">
                    <a:alpha val="25000"/>
                  </a:srgbClr>
                </a:outerShdw>
              </a:effectLst>
            </a:endParaRPr>
          </a:p>
        </p:txBody>
      </p:sp>
      <p:sp>
        <p:nvSpPr>
          <p:cNvPr id="3" name="Content Placeholder 2">
            <a:extLst>
              <a:ext uri="{FF2B5EF4-FFF2-40B4-BE49-F238E27FC236}">
                <a16:creationId xmlns:a16="http://schemas.microsoft.com/office/drawing/2014/main" id="{ADEEE4F9-2AD1-7443-8584-9D06DFCC9728}"/>
              </a:ext>
            </a:extLst>
          </p:cNvPr>
          <p:cNvSpPr>
            <a:spLocks noGrp="1"/>
          </p:cNvSpPr>
          <p:nvPr>
            <p:ph idx="1"/>
          </p:nvPr>
        </p:nvSpPr>
        <p:spPr>
          <a:xfrm>
            <a:off x="566319" y="2652621"/>
            <a:ext cx="11386865" cy="4763219"/>
          </a:xfrm>
        </p:spPr>
        <p:txBody>
          <a:bodyPr vert="horz" lIns="91440" tIns="45720" rIns="91440" bIns="45720" rtlCol="0" anchor="ctr">
            <a:noAutofit/>
          </a:bodyPr>
          <a:lstStyle/>
          <a:p>
            <a:pPr>
              <a:lnSpc>
                <a:spcPct val="90000"/>
              </a:lnSpc>
            </a:pPr>
            <a:r>
              <a:rPr lang="en-US" sz="1800" dirty="0"/>
              <a:t>Pack() method:It organizes the widgets in blocks before placing in the parent widget.
Grid() method: It organizes the widgets in grid (table-like structure) before placing in the parent widget.</a:t>
            </a:r>
            <a:endParaRPr lang="en-US" sz="1800">
              <a:effectLst>
                <a:glow rad="38100">
                  <a:prstClr val="black">
                    <a:lumMod val="50000"/>
                    <a:lumOff val="50000"/>
                    <a:alpha val="20000"/>
                  </a:prstClr>
                </a:glow>
                <a:outerShdw blurRad="44450" dist="12700" dir="13860000" algn="tl" rotWithShape="0">
                  <a:srgbClr val="000000">
                    <a:alpha val="20000"/>
                  </a:srgbClr>
                </a:outerShdw>
              </a:effectLst>
            </a:endParaRPr>
          </a:p>
          <a:p>
            <a:pPr>
              <a:lnSpc>
                <a:spcPct val="90000"/>
              </a:lnSpc>
            </a:pPr>
            <a:r>
              <a:rPr lang="en-US" sz="1800" dirty="0"/>
              <a:t>Bg: to set he normal background color.
Font: to set the font
Image: to set the image
Width: to set the width
Height: to set the height</a:t>
            </a:r>
            <a:endParaRPr lang="en-US" sz="1800" dirty="0">
              <a:effectLst>
                <a:glow rad="38100">
                  <a:prstClr val="white">
                    <a:lumMod val="50000"/>
                    <a:lumOff val="50000"/>
                    <a:alpha val="20000"/>
                  </a:prstClr>
                </a:glow>
                <a:outerShdw blurRad="44450" dist="12700" dir="13860000" algn="tl" rotWithShape="0">
                  <a:srgbClr val="000000">
                    <a:alpha val="20000"/>
                  </a:srgbClr>
                </a:outerShdw>
              </a:effectLst>
            </a:endParaRPr>
          </a:p>
          <a:p>
            <a:pPr>
              <a:lnSpc>
                <a:spcPct val="90000"/>
              </a:lnSpc>
              <a:buClr>
                <a:srgbClr val="000000"/>
              </a:buClr>
            </a:pPr>
            <a:r>
              <a:rPr lang="en-US" sz="1800" dirty="0">
                <a:effectLst>
                  <a:glow rad="38100">
                    <a:prstClr val="white">
                      <a:lumMod val="50000"/>
                      <a:lumOff val="50000"/>
                      <a:alpha val="20000"/>
                    </a:prstClr>
                  </a:glow>
                  <a:outerShdw blurRad="44450" dist="12700" dir="13860000" algn="tl" rotWithShape="0">
                    <a:srgbClr val="000000">
                      <a:alpha val="20000"/>
                    </a:srgbClr>
                  </a:outerShdw>
                </a:effectLst>
              </a:rPr>
              <a:t>Border: to set border</a:t>
            </a:r>
          </a:p>
          <a:p>
            <a:pPr>
              <a:lnSpc>
                <a:spcPct val="90000"/>
              </a:lnSpc>
              <a:buClr>
                <a:srgbClr val="000000"/>
              </a:buClr>
            </a:pPr>
            <a:r>
              <a:rPr lang="en-US" sz="1800" dirty="0">
                <a:effectLst>
                  <a:glow rad="38100">
                    <a:prstClr val="white">
                      <a:lumMod val="50000"/>
                      <a:lumOff val="50000"/>
                      <a:alpha val="20000"/>
                    </a:prstClr>
                  </a:glow>
                  <a:outerShdw blurRad="44450" dist="12700" dir="13860000" algn="tl" rotWithShape="0">
                    <a:srgbClr val="000000">
                      <a:alpha val="20000"/>
                    </a:srgbClr>
                  </a:outerShdw>
                </a:effectLst>
                <a:ea typeface="+mn-lt"/>
                <a:cs typeface="+mn-lt"/>
              </a:rPr>
              <a:t>Entry: It is used to input the single line text entry from the user.</a:t>
            </a:r>
          </a:p>
          <a:p>
            <a:pPr>
              <a:lnSpc>
                <a:spcPct val="90000"/>
              </a:lnSpc>
              <a:buClr>
                <a:srgbClr val="000000"/>
              </a:buClr>
            </a:pPr>
            <a:r>
              <a:rPr lang="en-US" sz="1800" dirty="0">
                <a:effectLst>
                  <a:glow rad="38100">
                    <a:prstClr val="white">
                      <a:lumMod val="50000"/>
                      <a:lumOff val="50000"/>
                      <a:alpha val="20000"/>
                    </a:prstClr>
                  </a:glow>
                  <a:outerShdw blurRad="44450" dist="12700" dir="13860000" algn="tl" rotWithShape="0">
                    <a:srgbClr val="000000">
                      <a:alpha val="20000"/>
                    </a:srgbClr>
                  </a:outerShdw>
                </a:effectLst>
                <a:ea typeface="+mn-lt"/>
                <a:cs typeface="+mn-lt"/>
              </a:rPr>
              <a:t> Title: To set the title of the widget.</a:t>
            </a:r>
          </a:p>
          <a:p>
            <a:pPr>
              <a:lnSpc>
                <a:spcPct val="90000"/>
              </a:lnSpc>
              <a:buClr>
                <a:srgbClr val="000000"/>
              </a:buClr>
            </a:pPr>
            <a:r>
              <a:rPr lang="en-US" sz="1800" dirty="0" err="1">
                <a:effectLst>
                  <a:glow rad="38100">
                    <a:prstClr val="white">
                      <a:lumMod val="50000"/>
                      <a:lumOff val="50000"/>
                      <a:alpha val="20000"/>
                    </a:prstClr>
                  </a:glow>
                  <a:outerShdw blurRad="44450" dist="12700" dir="13860000" algn="tl" rotWithShape="0">
                    <a:srgbClr val="000000">
                      <a:alpha val="20000"/>
                    </a:srgbClr>
                  </a:outerShdw>
                </a:effectLst>
                <a:ea typeface="+mn-lt"/>
                <a:cs typeface="+mn-lt"/>
              </a:rPr>
              <a:t>CheckButton</a:t>
            </a:r>
            <a:r>
              <a:rPr lang="en-US" sz="1800" dirty="0">
                <a:effectLst>
                  <a:glow rad="38100">
                    <a:prstClr val="white">
                      <a:lumMod val="50000"/>
                      <a:lumOff val="50000"/>
                      <a:alpha val="20000"/>
                    </a:prstClr>
                  </a:glow>
                  <a:outerShdw blurRad="44450" dist="12700" dir="13860000" algn="tl" rotWithShape="0">
                    <a:srgbClr val="000000">
                      <a:alpha val="20000"/>
                    </a:srgbClr>
                  </a:outerShdw>
                </a:effectLst>
                <a:ea typeface="+mn-lt"/>
                <a:cs typeface="+mn-lt"/>
              </a:rPr>
              <a:t> : To select any number of options by displaying a number of options to a user as toggle buttons.</a:t>
            </a:r>
          </a:p>
          <a:p>
            <a:pPr>
              <a:lnSpc>
                <a:spcPct val="90000"/>
              </a:lnSpc>
              <a:buClr>
                <a:srgbClr val="000000"/>
              </a:buClr>
            </a:pPr>
            <a:endParaRPr lang="en-US" sz="1800" dirty="0">
              <a:effectLst>
                <a:glow rad="38100">
                  <a:prstClr val="white">
                    <a:lumMod val="50000"/>
                    <a:lumOff val="50000"/>
                    <a:alpha val="20000"/>
                  </a:prstClr>
                </a:glow>
                <a:outerShdw blurRad="44450" dist="12700" dir="13860000" algn="tl" rotWithShape="0">
                  <a:srgbClr val="000000">
                    <a:alpha val="20000"/>
                  </a:srgbClr>
                </a:outerShdw>
              </a:effectLst>
            </a:endParaRPr>
          </a:p>
          <a:p>
            <a:pPr marL="0" indent="0">
              <a:lnSpc>
                <a:spcPct val="90000"/>
              </a:lnSpc>
              <a:buClr>
                <a:srgbClr val="FFFFFF"/>
              </a:buClr>
              <a:buNone/>
            </a:pPr>
            <a:r>
              <a:rPr lang="en-US" sz="1800" dirty="0"/>
              <a:t>    </a:t>
            </a:r>
            <a:endParaRPr lang="en-US" sz="1800">
              <a:effectLst>
                <a:glow rad="38100">
                  <a:prstClr val="black">
                    <a:lumMod val="50000"/>
                    <a:lumOff val="50000"/>
                    <a:alpha val="20000"/>
                  </a:prstClr>
                </a:glow>
                <a:outerShdw blurRad="44450" dist="12700" dir="13860000" algn="tl" rotWithShape="0">
                  <a:srgbClr val="000000">
                    <a:alpha val="20000"/>
                  </a:srgbClr>
                </a:outerShdw>
              </a:effectLst>
              <a:ea typeface="+mn-lt"/>
              <a:cs typeface="+mn-lt"/>
            </a:endParaRPr>
          </a:p>
        </p:txBody>
      </p:sp>
    </p:spTree>
    <p:extLst>
      <p:ext uri="{BB962C8B-B14F-4D97-AF65-F5344CB8AC3E}">
        <p14:creationId xmlns:p14="http://schemas.microsoft.com/office/powerpoint/2010/main" val="301532926"/>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8341B-D971-6740-A952-27C4CA9CC404}"/>
              </a:ext>
            </a:extLst>
          </p:cNvPr>
          <p:cNvSpPr>
            <a:spLocks noGrp="1"/>
          </p:cNvSpPr>
          <p:nvPr>
            <p:ph type="title"/>
          </p:nvPr>
        </p:nvSpPr>
        <p:spPr/>
        <p:txBody>
          <a:bodyPr>
            <a:normAutofit/>
          </a:bodyPr>
          <a:lstStyle/>
          <a:p>
            <a:r>
              <a:rPr lang="en-US" sz="4000" dirty="0">
                <a:solidFill>
                  <a:srgbClr val="FF0000"/>
                </a:solidFill>
                <a:effectLst>
                  <a:glow rad="38100">
                    <a:prstClr val="black">
                      <a:lumMod val="65000"/>
                      <a:lumOff val="35000"/>
                      <a:alpha val="40000"/>
                    </a:prstClr>
                  </a:glow>
                  <a:outerShdw blurRad="28575" dist="38100" dir="14040000" algn="tl" rotWithShape="0">
                    <a:srgbClr val="000000">
                      <a:alpha val="25000"/>
                    </a:srgbClr>
                  </a:outerShdw>
                </a:effectLst>
              </a:rPr>
              <a:t>Objective:</a:t>
            </a:r>
            <a:endParaRPr lang="en-US" sz="4000" dirty="0">
              <a:solidFill>
                <a:srgbClr val="FF0000"/>
              </a:solidFill>
            </a:endParaRPr>
          </a:p>
        </p:txBody>
      </p:sp>
      <p:sp>
        <p:nvSpPr>
          <p:cNvPr id="3" name="Content Placeholder 2">
            <a:extLst>
              <a:ext uri="{FF2B5EF4-FFF2-40B4-BE49-F238E27FC236}">
                <a16:creationId xmlns:a16="http://schemas.microsoft.com/office/drawing/2014/main" id="{15EACE4B-4315-6547-AB24-69EF99605958}"/>
              </a:ext>
            </a:extLst>
          </p:cNvPr>
          <p:cNvSpPr>
            <a:spLocks noGrp="1"/>
          </p:cNvSpPr>
          <p:nvPr>
            <p:ph idx="1"/>
          </p:nvPr>
        </p:nvSpPr>
        <p:spPr>
          <a:xfrm>
            <a:off x="1141413" y="2005641"/>
            <a:ext cx="10912413" cy="4849484"/>
          </a:xfrm>
        </p:spPr>
        <p:txBody>
          <a:bodyPr/>
          <a:lstStyle/>
          <a:p>
            <a:pPr marL="0" indent="0">
              <a:buNone/>
            </a:pPr>
            <a:r>
              <a:rPr lang="en-US" sz="3200"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The objective of our project is to implement an alarm clock using Python. Python consists of some very innovative libraries such as time and </a:t>
            </a:r>
            <a:r>
              <a:rPr lang="en-US" sz="3200" dirty="0" err="1">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tkinter</a:t>
            </a:r>
            <a:r>
              <a:rPr lang="en-US" sz="3200"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which help us to build the project using the current time as well as to provide a user interface to set the alarm according to the requirement in 24-hour format.</a:t>
            </a:r>
          </a:p>
          <a:p>
            <a:pPr marL="0" indent="0">
              <a:buNone/>
            </a:pPr>
            <a:endParaRPr lang="en-US" sz="3200">
              <a:effectLst>
                <a:glow rad="38100">
                  <a:prstClr val="black">
                    <a:lumMod val="50000"/>
                    <a:lumOff val="50000"/>
                    <a:alpha val="20000"/>
                  </a:prstClr>
                </a:glow>
                <a:outerShdw blurRad="44450" dist="12700" dir="13860000" algn="tl" rotWithShape="0">
                  <a:srgbClr val="000000">
                    <a:alpha val="20000"/>
                  </a:srgbClr>
                </a:outerShdw>
              </a:effectLst>
            </a:endParaRPr>
          </a:p>
        </p:txBody>
      </p:sp>
    </p:spTree>
    <p:extLst>
      <p:ext uri="{BB962C8B-B14F-4D97-AF65-F5344CB8AC3E}">
        <p14:creationId xmlns:p14="http://schemas.microsoft.com/office/powerpoint/2010/main" val="10256630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8C514-65AD-4274-A099-68B11FB2AFD2}"/>
              </a:ext>
            </a:extLst>
          </p:cNvPr>
          <p:cNvSpPr>
            <a:spLocks noGrp="1"/>
          </p:cNvSpPr>
          <p:nvPr>
            <p:ph type="title"/>
          </p:nvPr>
        </p:nvSpPr>
        <p:spPr>
          <a:xfrm>
            <a:off x="1141413" y="609600"/>
            <a:ext cx="9905998" cy="1468582"/>
          </a:xfrm>
        </p:spPr>
        <p:txBody>
          <a:bodyPr>
            <a:normAutofit/>
          </a:bodyPr>
          <a:lstStyle/>
          <a:p>
            <a:r>
              <a:rPr lang="en-US" cap="small">
                <a:effectLst>
                  <a:glow rad="38100">
                    <a:prstClr val="black">
                      <a:lumMod val="65000"/>
                      <a:lumOff val="35000"/>
                      <a:alpha val="40000"/>
                    </a:prstClr>
                  </a:glow>
                  <a:outerShdw blurRad="28575" dist="38100" dir="14040000" algn="tl" rotWithShape="0">
                    <a:srgbClr val="000000">
                      <a:alpha val="25000"/>
                    </a:srgbClr>
                  </a:outerShdw>
                </a:effectLst>
                <a:ea typeface="+mj-lt"/>
                <a:cs typeface="+mj-lt"/>
              </a:rPr>
              <a:t>Let’s check the steps to build an Alarm Clock program in Python:</a:t>
            </a:r>
            <a:endParaRPr lang="en-US">
              <a:effectLst>
                <a:glow rad="38100">
                  <a:prstClr val="black">
                    <a:lumMod val="65000"/>
                    <a:lumOff val="35000"/>
                    <a:alpha val="40000"/>
                  </a:prstClr>
                </a:glow>
                <a:outerShdw blurRad="28575" dist="38100" dir="14040000" algn="tl" rotWithShape="0">
                  <a:srgbClr val="000000">
                    <a:alpha val="25000"/>
                  </a:srgbClr>
                </a:outerShdw>
              </a:effectLst>
            </a:endParaRPr>
          </a:p>
        </p:txBody>
      </p:sp>
      <p:graphicFrame>
        <p:nvGraphicFramePr>
          <p:cNvPr id="5" name="Content Placeholder 2">
            <a:extLst>
              <a:ext uri="{FF2B5EF4-FFF2-40B4-BE49-F238E27FC236}">
                <a16:creationId xmlns:a16="http://schemas.microsoft.com/office/drawing/2014/main" id="{92325DEF-9362-459C-8B0A-50A43300039A}"/>
              </a:ext>
            </a:extLst>
          </p:cNvPr>
          <p:cNvGraphicFramePr>
            <a:graphicFrameLocks noGrp="1"/>
          </p:cNvGraphicFramePr>
          <p:nvPr>
            <p:ph idx="1"/>
            <p:extLst>
              <p:ext uri="{D42A27DB-BD31-4B8C-83A1-F6EECF244321}">
                <p14:modId xmlns:p14="http://schemas.microsoft.com/office/powerpoint/2010/main" val="1331627200"/>
              </p:ext>
            </p:extLst>
          </p:nvPr>
        </p:nvGraphicFramePr>
        <p:xfrm>
          <a:off x="1141413" y="2286000"/>
          <a:ext cx="9906000" cy="33874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124735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CE503-2836-4F12-BA2A-0B9556C230E1}"/>
              </a:ext>
            </a:extLst>
          </p:cNvPr>
          <p:cNvSpPr>
            <a:spLocks noGrp="1"/>
          </p:cNvSpPr>
          <p:nvPr>
            <p:ph type="title"/>
          </p:nvPr>
        </p:nvSpPr>
        <p:spPr>
          <a:xfrm>
            <a:off x="293148" y="63260"/>
            <a:ext cx="9905998" cy="1468582"/>
          </a:xfrm>
        </p:spPr>
        <p:txBody>
          <a:bodyPr>
            <a:normAutofit/>
          </a:bodyPr>
          <a:lstStyle/>
          <a:p>
            <a:r>
              <a:rPr lang="en-US" dirty="0">
                <a:effectLst>
                  <a:glow rad="38100">
                    <a:prstClr val="black">
                      <a:lumMod val="65000"/>
                      <a:lumOff val="35000"/>
                      <a:alpha val="40000"/>
                    </a:prstClr>
                  </a:glow>
                  <a:outerShdw blurRad="28575" dist="38100" dir="14040000" algn="tl" rotWithShape="0">
                    <a:srgbClr val="000000">
                      <a:alpha val="25000"/>
                    </a:srgbClr>
                  </a:outerShdw>
                </a:effectLst>
              </a:rPr>
              <a:t>Steps involved: </a:t>
            </a:r>
            <a:endParaRPr lang="en-US" dirty="0"/>
          </a:p>
        </p:txBody>
      </p:sp>
      <p:graphicFrame>
        <p:nvGraphicFramePr>
          <p:cNvPr id="6" name="Content Placeholder 2">
            <a:extLst>
              <a:ext uri="{FF2B5EF4-FFF2-40B4-BE49-F238E27FC236}">
                <a16:creationId xmlns:a16="http://schemas.microsoft.com/office/drawing/2014/main" id="{0BFC758D-B450-4109-9D5E-18DE7B5EDE22}"/>
              </a:ext>
            </a:extLst>
          </p:cNvPr>
          <p:cNvGraphicFramePr>
            <a:graphicFrameLocks noGrp="1"/>
          </p:cNvGraphicFramePr>
          <p:nvPr>
            <p:ph idx="1"/>
            <p:extLst>
              <p:ext uri="{D42A27DB-BD31-4B8C-83A1-F6EECF244321}">
                <p14:modId xmlns:p14="http://schemas.microsoft.com/office/powerpoint/2010/main" val="2520202405"/>
              </p:ext>
            </p:extLst>
          </p:nvPr>
        </p:nvGraphicFramePr>
        <p:xfrm>
          <a:off x="192508" y="1480868"/>
          <a:ext cx="11803810" cy="47820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840416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DE0BB66E-3B6F-174B-BBAA-C30C02C886EC}"/>
              </a:ext>
            </a:extLst>
          </p:cNvPr>
          <p:cNvPicPr>
            <a:picLocks noChangeAspect="1"/>
          </p:cNvPicPr>
          <p:nvPr/>
        </p:nvPicPr>
        <p:blipFill>
          <a:blip r:embed="rId2"/>
          <a:stretch>
            <a:fillRect/>
          </a:stretch>
        </p:blipFill>
        <p:spPr>
          <a:xfrm>
            <a:off x="0" y="1"/>
            <a:ext cx="12192000" cy="6943290"/>
          </a:xfrm>
          <a:prstGeom prst="rect">
            <a:avLst/>
          </a:prstGeom>
        </p:spPr>
      </p:pic>
    </p:spTree>
    <p:extLst>
      <p:ext uri="{BB962C8B-B14F-4D97-AF65-F5344CB8AC3E}">
        <p14:creationId xmlns:p14="http://schemas.microsoft.com/office/powerpoint/2010/main" val="344334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E7C9CDAB-41B3-DC42-9680-3905A72C4A31}"/>
              </a:ext>
            </a:extLst>
          </p:cNvPr>
          <p:cNvPicPr>
            <a:picLocks noGrp="1" noChangeAspect="1"/>
          </p:cNvPicPr>
          <p:nvPr>
            <p:ph idx="1"/>
          </p:nvPr>
        </p:nvPicPr>
        <p:blipFill>
          <a:blip r:embed="rId2"/>
          <a:stretch>
            <a:fillRect/>
          </a:stretch>
        </p:blipFill>
        <p:spPr>
          <a:xfrm>
            <a:off x="5065" y="-6855"/>
            <a:ext cx="12181869" cy="6756691"/>
          </a:xfrm>
        </p:spPr>
      </p:pic>
    </p:spTree>
    <p:extLst>
      <p:ext uri="{BB962C8B-B14F-4D97-AF65-F5344CB8AC3E}">
        <p14:creationId xmlns:p14="http://schemas.microsoft.com/office/powerpoint/2010/main" val="221684007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12</Slides>
  <Notes>0</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Mesh</vt:lpstr>
      <vt:lpstr> Alarm clock GUI Using python</vt:lpstr>
      <vt:lpstr>Python</vt:lpstr>
      <vt:lpstr>GRAPHICAL USER INTERFACE</vt:lpstr>
      <vt:lpstr>Some functions which are used for gui :</vt:lpstr>
      <vt:lpstr>Objective:</vt:lpstr>
      <vt:lpstr>Let’s check the steps to build an Alarm Clock program in Python:</vt:lpstr>
      <vt:lpstr>Steps involved: </vt:lpstr>
      <vt:lpstr>PowerPoint Presentation</vt:lpstr>
      <vt:lpstr>PowerPoint Presentation</vt:lpstr>
      <vt:lpstr>PowerPoint Presentation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Alarm clock GUI Using python</dc:title>
  <dc:creator>MOHAMMED AASIM HUSSAIN</dc:creator>
  <cp:revision>30</cp:revision>
  <dcterms:created xsi:type="dcterms:W3CDTF">2021-12-24T17:55:00Z</dcterms:created>
  <dcterms:modified xsi:type="dcterms:W3CDTF">2021-12-25T14:26:03Z</dcterms:modified>
</cp:coreProperties>
</file>

<file path=docProps/thumbnail.jpeg>
</file>